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1607463" cy="50411063"/>
  <p:notesSz cx="9880600" cy="14312900"/>
  <p:defaultTextStyle>
    <a:defPPr>
      <a:defRPr lang="es-E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30213" indent="23813"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862013" indent="49213"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293813" indent="74613"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725613" indent="100013"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FF9966"/>
    <a:srgbClr val="3399FF"/>
    <a:srgbClr val="FFFF99"/>
    <a:srgbClr val="FFFF66"/>
    <a:srgbClr val="990000"/>
    <a:srgbClr val="CC0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732" y="-72"/>
      </p:cViewPr>
      <p:guideLst>
        <p:guide orient="horz" pos="15878"/>
        <p:guide pos="68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281488" cy="715963"/>
          </a:xfrm>
          <a:prstGeom prst="rect">
            <a:avLst/>
          </a:prstGeom>
          <a:noFill/>
          <a:ln w="9525">
            <a:noFill/>
            <a:miter lim="800000"/>
            <a:headEnd/>
            <a:tailEnd/>
          </a:ln>
          <a:effectLst/>
        </p:spPr>
        <p:txBody>
          <a:bodyPr vert="horz" wrap="square" lIns="138248" tIns="69124" rIns="138248" bIns="69124" numCol="1" anchor="t" anchorCtr="0" compatLnSpc="1">
            <a:prstTxWarp prst="textNoShape">
              <a:avLst/>
            </a:prstTxWarp>
          </a:bodyPr>
          <a:lstStyle>
            <a:lvl1pPr defTabSz="1382713">
              <a:defRPr sz="1800" smtClean="0">
                <a:cs typeface="+mn-cs"/>
              </a:defRPr>
            </a:lvl1pPr>
          </a:lstStyle>
          <a:p>
            <a:pPr>
              <a:defRPr/>
            </a:pPr>
            <a:endParaRPr lang="ja-JP" altLang="en-US"/>
          </a:p>
        </p:txBody>
      </p:sp>
      <p:sp>
        <p:nvSpPr>
          <p:cNvPr id="4099" name="Rectangle 1027"/>
          <p:cNvSpPr>
            <a:spLocks noGrp="1" noChangeArrowheads="1"/>
          </p:cNvSpPr>
          <p:nvPr>
            <p:ph type="dt" sz="quarter" idx="1"/>
          </p:nvPr>
        </p:nvSpPr>
        <p:spPr bwMode="auto">
          <a:xfrm>
            <a:off x="5599113" y="0"/>
            <a:ext cx="4281487" cy="715963"/>
          </a:xfrm>
          <a:prstGeom prst="rect">
            <a:avLst/>
          </a:prstGeom>
          <a:noFill/>
          <a:ln w="9525">
            <a:noFill/>
            <a:miter lim="800000"/>
            <a:headEnd/>
            <a:tailEnd/>
          </a:ln>
          <a:effectLst/>
        </p:spPr>
        <p:txBody>
          <a:bodyPr vert="horz" wrap="square" lIns="138248" tIns="69124" rIns="138248" bIns="69124" numCol="1" anchor="t" anchorCtr="0" compatLnSpc="1">
            <a:prstTxWarp prst="textNoShape">
              <a:avLst/>
            </a:prstTxWarp>
          </a:bodyPr>
          <a:lstStyle>
            <a:lvl1pPr algn="r" defTabSz="1382713">
              <a:defRPr sz="1800" smtClean="0">
                <a:cs typeface="+mn-cs"/>
              </a:defRPr>
            </a:lvl1pPr>
          </a:lstStyle>
          <a:p>
            <a:pPr>
              <a:defRPr/>
            </a:pPr>
            <a:endParaRPr lang="ja-JP" altLang="en-US"/>
          </a:p>
        </p:txBody>
      </p:sp>
      <p:sp>
        <p:nvSpPr>
          <p:cNvPr id="4100" name="Rectangle 1028"/>
          <p:cNvSpPr>
            <a:spLocks noGrp="1" noChangeArrowheads="1"/>
          </p:cNvSpPr>
          <p:nvPr>
            <p:ph type="ftr" sz="quarter" idx="2"/>
          </p:nvPr>
        </p:nvSpPr>
        <p:spPr bwMode="auto">
          <a:xfrm>
            <a:off x="0" y="13596938"/>
            <a:ext cx="4281488" cy="715962"/>
          </a:xfrm>
          <a:prstGeom prst="rect">
            <a:avLst/>
          </a:prstGeom>
          <a:noFill/>
          <a:ln w="9525">
            <a:noFill/>
            <a:miter lim="800000"/>
            <a:headEnd/>
            <a:tailEnd/>
          </a:ln>
          <a:effectLst/>
        </p:spPr>
        <p:txBody>
          <a:bodyPr vert="horz" wrap="square" lIns="138248" tIns="69124" rIns="138248" bIns="69124" numCol="1" anchor="b" anchorCtr="0" compatLnSpc="1">
            <a:prstTxWarp prst="textNoShape">
              <a:avLst/>
            </a:prstTxWarp>
          </a:bodyPr>
          <a:lstStyle>
            <a:lvl1pPr defTabSz="1382713">
              <a:defRPr sz="1800" smtClean="0">
                <a:cs typeface="+mn-cs"/>
              </a:defRPr>
            </a:lvl1pPr>
          </a:lstStyle>
          <a:p>
            <a:pPr>
              <a:defRPr/>
            </a:pPr>
            <a:endParaRPr lang="ja-JP" altLang="en-US"/>
          </a:p>
        </p:txBody>
      </p:sp>
      <p:sp>
        <p:nvSpPr>
          <p:cNvPr id="4101" name="Rectangle 1029"/>
          <p:cNvSpPr>
            <a:spLocks noGrp="1" noChangeArrowheads="1"/>
          </p:cNvSpPr>
          <p:nvPr>
            <p:ph type="sldNum" sz="quarter" idx="3"/>
          </p:nvPr>
        </p:nvSpPr>
        <p:spPr bwMode="auto">
          <a:xfrm>
            <a:off x="5599113" y="13596938"/>
            <a:ext cx="4281487" cy="715962"/>
          </a:xfrm>
          <a:prstGeom prst="rect">
            <a:avLst/>
          </a:prstGeom>
          <a:noFill/>
          <a:ln w="9525">
            <a:noFill/>
            <a:miter lim="800000"/>
            <a:headEnd/>
            <a:tailEnd/>
          </a:ln>
          <a:effectLst/>
        </p:spPr>
        <p:txBody>
          <a:bodyPr vert="horz" wrap="square" lIns="138248" tIns="69124" rIns="138248" bIns="69124" numCol="1" anchor="b" anchorCtr="0" compatLnSpc="1">
            <a:prstTxWarp prst="textNoShape">
              <a:avLst/>
            </a:prstTxWarp>
          </a:bodyPr>
          <a:lstStyle>
            <a:lvl1pPr algn="r" defTabSz="1382713">
              <a:defRPr sz="1800" smtClean="0">
                <a:cs typeface="+mn-cs"/>
              </a:defRPr>
            </a:lvl1pPr>
          </a:lstStyle>
          <a:p>
            <a:pPr>
              <a:defRPr/>
            </a:pPr>
            <a:fld id="{0A847F1F-A7D0-C640-BA6B-0060AF5E3E19}" type="slidenum">
              <a:rPr lang="es-ES" altLang="ja-JP"/>
              <a:pPr>
                <a:defRPr/>
              </a:pPr>
              <a:t>‹#›</a:t>
            </a:fld>
            <a:endParaRPr lang="es-ES" altLang="ja-JP"/>
          </a:p>
        </p:txBody>
      </p:sp>
    </p:spTree>
    <p:extLst>
      <p:ext uri="{BB962C8B-B14F-4D97-AF65-F5344CB8AC3E}">
        <p14:creationId xmlns:p14="http://schemas.microsoft.com/office/powerpoint/2010/main" val="435719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281488" cy="715963"/>
          </a:xfrm>
          <a:prstGeom prst="rect">
            <a:avLst/>
          </a:prstGeom>
        </p:spPr>
        <p:txBody>
          <a:bodyPr vert="horz" wrap="square" lIns="91440" tIns="45720" rIns="91440" bIns="45720" numCol="1" anchor="t" anchorCtr="0" compatLnSpc="1">
            <a:prstTxWarp prst="textNoShape">
              <a:avLst/>
            </a:prstTxWarp>
          </a:bodyPr>
          <a:lstStyle>
            <a:lvl1pPr>
              <a:defRPr sz="1200" smtClean="0">
                <a:cs typeface="+mn-cs"/>
              </a:defRPr>
            </a:lvl1pPr>
          </a:lstStyle>
          <a:p>
            <a:pPr>
              <a:defRPr/>
            </a:pPr>
            <a:endParaRPr lang="ja-JP" altLang="en-US"/>
          </a:p>
        </p:txBody>
      </p:sp>
      <p:sp>
        <p:nvSpPr>
          <p:cNvPr id="3" name="2 Marcador de fecha"/>
          <p:cNvSpPr>
            <a:spLocks noGrp="1"/>
          </p:cNvSpPr>
          <p:nvPr>
            <p:ph type="dt" idx="1"/>
          </p:nvPr>
        </p:nvSpPr>
        <p:spPr>
          <a:xfrm>
            <a:off x="5595938" y="0"/>
            <a:ext cx="4283075" cy="715963"/>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a:defRPr/>
            </a:pPr>
            <a:fld id="{620171C3-45AC-7244-98C0-6AD449BED684}" type="datetimeFigureOut">
              <a:rPr lang="es-ES" altLang="ja-JP"/>
              <a:pPr>
                <a:defRPr/>
              </a:pPr>
              <a:t>01/07/2015</a:t>
            </a:fld>
            <a:endParaRPr lang="es-ES" altLang="ja-JP"/>
          </a:p>
        </p:txBody>
      </p:sp>
      <p:sp>
        <p:nvSpPr>
          <p:cNvPr id="4" name="3 Marcador de imagen de diapositiva"/>
          <p:cNvSpPr>
            <a:spLocks noGrp="1" noRot="1" noChangeAspect="1"/>
          </p:cNvSpPr>
          <p:nvPr>
            <p:ph type="sldImg" idx="2"/>
          </p:nvPr>
        </p:nvSpPr>
        <p:spPr>
          <a:xfrm>
            <a:off x="3789363" y="1073150"/>
            <a:ext cx="2301875" cy="5367338"/>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987425" y="6799263"/>
            <a:ext cx="7905750" cy="6440487"/>
          </a:xfrm>
          <a:prstGeom prst="rect">
            <a:avLst/>
          </a:prstGeom>
        </p:spPr>
        <p:txBody>
          <a:bodyPr vert="horz" wrap="square" lIns="91440" tIns="45720" rIns="91440" bIns="45720" numCol="1" anchor="t" anchorCtr="0" compatLnSpc="1">
            <a:prstTxWarp prst="textNoShape">
              <a:avLst/>
            </a:prstTxWarp>
            <a:normAutofit/>
          </a:bodyPr>
          <a:lstStyle/>
          <a:p>
            <a:pPr lvl="0"/>
            <a:r>
              <a:rPr lang="es-ES" altLang="ja-JP" noProof="0"/>
              <a:t>Haga clic para modificar el estilo de texto del patrón</a:t>
            </a:r>
          </a:p>
          <a:p>
            <a:pPr lvl="1"/>
            <a:r>
              <a:rPr lang="es-ES" altLang="ja-JP" noProof="0"/>
              <a:t>Segundo nivel</a:t>
            </a:r>
          </a:p>
          <a:p>
            <a:pPr lvl="2"/>
            <a:r>
              <a:rPr lang="es-ES" altLang="ja-JP" noProof="0"/>
              <a:t>Tercer nivel</a:t>
            </a:r>
          </a:p>
          <a:p>
            <a:pPr lvl="3"/>
            <a:r>
              <a:rPr lang="es-ES" altLang="ja-JP" noProof="0"/>
              <a:t>Cuarto nivel</a:t>
            </a:r>
          </a:p>
          <a:p>
            <a:pPr lvl="4"/>
            <a:r>
              <a:rPr lang="es-ES" altLang="ja-JP" noProof="0"/>
              <a:t>Quinto nivel</a:t>
            </a:r>
          </a:p>
        </p:txBody>
      </p:sp>
      <p:sp>
        <p:nvSpPr>
          <p:cNvPr id="6" name="5 Marcador de pie de página"/>
          <p:cNvSpPr>
            <a:spLocks noGrp="1"/>
          </p:cNvSpPr>
          <p:nvPr>
            <p:ph type="ftr" sz="quarter" idx="4"/>
          </p:nvPr>
        </p:nvSpPr>
        <p:spPr>
          <a:xfrm>
            <a:off x="0" y="13595350"/>
            <a:ext cx="4281488" cy="714375"/>
          </a:xfrm>
          <a:prstGeom prst="rect">
            <a:avLst/>
          </a:prstGeom>
        </p:spPr>
        <p:txBody>
          <a:bodyPr vert="horz" wrap="square" lIns="91440" tIns="45720" rIns="91440" bIns="45720" numCol="1" anchor="b" anchorCtr="0" compatLnSpc="1">
            <a:prstTxWarp prst="textNoShape">
              <a:avLst/>
            </a:prstTxWarp>
          </a:bodyPr>
          <a:lstStyle>
            <a:lvl1pPr>
              <a:defRPr sz="1200" smtClean="0">
                <a:cs typeface="+mn-cs"/>
              </a:defRPr>
            </a:lvl1pPr>
          </a:lstStyle>
          <a:p>
            <a:pPr>
              <a:defRPr/>
            </a:pPr>
            <a:endParaRPr lang="ja-JP" altLang="en-US"/>
          </a:p>
        </p:txBody>
      </p:sp>
      <p:sp>
        <p:nvSpPr>
          <p:cNvPr id="7" name="6 Marcador de número de diapositiva"/>
          <p:cNvSpPr>
            <a:spLocks noGrp="1"/>
          </p:cNvSpPr>
          <p:nvPr>
            <p:ph type="sldNum" sz="quarter" idx="5"/>
          </p:nvPr>
        </p:nvSpPr>
        <p:spPr>
          <a:xfrm>
            <a:off x="5595938" y="13595350"/>
            <a:ext cx="4283075" cy="714375"/>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839B1F77-C724-3B45-876E-57C46DCF4ECF}" type="slidenum">
              <a:rPr lang="es-ES" altLang="ja-JP"/>
              <a:pPr>
                <a:defRPr/>
              </a:pPr>
              <a:t>‹#›</a:t>
            </a:fld>
            <a:endParaRPr lang="es-ES" altLang="ja-JP"/>
          </a:p>
        </p:txBody>
      </p:sp>
    </p:spTree>
    <p:extLst>
      <p:ext uri="{BB962C8B-B14F-4D97-AF65-F5344CB8AC3E}">
        <p14:creationId xmlns:p14="http://schemas.microsoft.com/office/powerpoint/2010/main" val="3031116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mn-lt"/>
        <a:ea typeface="ＭＳ Ｐゴシック" charset="0"/>
        <a:cs typeface="ＭＳ Ｐゴシック" charset="0"/>
      </a:defRPr>
    </a:lvl1pPr>
    <a:lvl2pPr marL="455613" algn="l" rtl="0" eaLnBrk="0" fontAlgn="base" hangingPunct="0">
      <a:spcBef>
        <a:spcPct val="30000"/>
      </a:spcBef>
      <a:spcAft>
        <a:spcPct val="0"/>
      </a:spcAft>
      <a:defRPr kumimoji="1" sz="1300" kern="1200">
        <a:solidFill>
          <a:schemeClr val="tx1"/>
        </a:solidFill>
        <a:latin typeface="+mn-lt"/>
        <a:ea typeface="ＭＳ Ｐゴシック" charset="0"/>
        <a:cs typeface="+mn-cs"/>
      </a:defRPr>
    </a:lvl2pPr>
    <a:lvl3pPr marL="912813" algn="l" rtl="0" eaLnBrk="0" fontAlgn="base" hangingPunct="0">
      <a:spcBef>
        <a:spcPct val="30000"/>
      </a:spcBef>
      <a:spcAft>
        <a:spcPct val="0"/>
      </a:spcAft>
      <a:defRPr kumimoji="1" sz="1300" kern="1200">
        <a:solidFill>
          <a:schemeClr val="tx1"/>
        </a:solidFill>
        <a:latin typeface="+mn-lt"/>
        <a:ea typeface="ＭＳ Ｐゴシック" charset="0"/>
        <a:cs typeface="+mn-cs"/>
      </a:defRPr>
    </a:lvl3pPr>
    <a:lvl4pPr marL="1370013" algn="l" rtl="0" eaLnBrk="0" fontAlgn="base" hangingPunct="0">
      <a:spcBef>
        <a:spcPct val="30000"/>
      </a:spcBef>
      <a:spcAft>
        <a:spcPct val="0"/>
      </a:spcAft>
      <a:defRPr kumimoji="1" sz="1300" kern="1200">
        <a:solidFill>
          <a:schemeClr val="tx1"/>
        </a:solidFill>
        <a:latin typeface="+mn-lt"/>
        <a:ea typeface="ＭＳ Ｐゴシック" charset="0"/>
        <a:cs typeface="+mn-cs"/>
      </a:defRPr>
    </a:lvl4pPr>
    <a:lvl5pPr marL="1827213" algn="l" rtl="0" eaLnBrk="0" fontAlgn="base" hangingPunct="0">
      <a:spcBef>
        <a:spcPct val="30000"/>
      </a:spcBef>
      <a:spcAft>
        <a:spcPct val="0"/>
      </a:spcAft>
      <a:defRPr kumimoji="1" sz="1300" kern="1200">
        <a:solidFill>
          <a:schemeClr val="tx1"/>
        </a:solidFill>
        <a:latin typeface="+mn-lt"/>
        <a:ea typeface="ＭＳ Ｐゴシック" charset="0"/>
        <a:cs typeface="+mn-cs"/>
      </a:defRPr>
    </a:lvl5pPr>
    <a:lvl6pPr marL="2285529" algn="l" defTabSz="914212" rtl="0" eaLnBrk="1" latinLnBrk="0" hangingPunct="1">
      <a:defRPr sz="1300" kern="1200">
        <a:solidFill>
          <a:schemeClr val="tx1"/>
        </a:solidFill>
        <a:latin typeface="+mn-lt"/>
        <a:ea typeface="+mn-ea"/>
        <a:cs typeface="+mn-cs"/>
      </a:defRPr>
    </a:lvl6pPr>
    <a:lvl7pPr marL="2742635" algn="l" defTabSz="914212" rtl="0" eaLnBrk="1" latinLnBrk="0" hangingPunct="1">
      <a:defRPr sz="1300" kern="1200">
        <a:solidFill>
          <a:schemeClr val="tx1"/>
        </a:solidFill>
        <a:latin typeface="+mn-lt"/>
        <a:ea typeface="+mn-ea"/>
        <a:cs typeface="+mn-cs"/>
      </a:defRPr>
    </a:lvl7pPr>
    <a:lvl8pPr marL="3199741" algn="l" defTabSz="914212" rtl="0" eaLnBrk="1" latinLnBrk="0" hangingPunct="1">
      <a:defRPr sz="1300" kern="1200">
        <a:solidFill>
          <a:schemeClr val="tx1"/>
        </a:solidFill>
        <a:latin typeface="+mn-lt"/>
        <a:ea typeface="+mn-ea"/>
        <a:cs typeface="+mn-cs"/>
      </a:defRPr>
    </a:lvl8pPr>
    <a:lvl9pPr marL="3656847" algn="l" defTabSz="9142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386"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ja-JP" altLang="en-US">
              <a:latin typeface="Calibri" charset="0"/>
            </a:endParaRPr>
          </a:p>
        </p:txBody>
      </p:sp>
      <p:sp>
        <p:nvSpPr>
          <p:cNvPr id="16387"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ＭＳ Ｐゴシック" charset="0"/>
                <a:cs typeface="ＭＳ Ｐゴシック" charset="0"/>
              </a:defRPr>
            </a:lvl1pPr>
            <a:lvl2pPr marL="742950" indent="-285750">
              <a:defRPr kumimoji="1">
                <a:solidFill>
                  <a:schemeClr val="tx1"/>
                </a:solidFill>
                <a:latin typeface="Arial" charset="0"/>
                <a:ea typeface="ＭＳ Ｐゴシック" charset="0"/>
              </a:defRPr>
            </a:lvl2pPr>
            <a:lvl3pPr marL="1143000" indent="-228600">
              <a:defRPr kumimoji="1">
                <a:solidFill>
                  <a:schemeClr val="tx1"/>
                </a:solidFill>
                <a:latin typeface="Arial" charset="0"/>
                <a:ea typeface="ＭＳ Ｐゴシック" charset="0"/>
              </a:defRPr>
            </a:lvl3pPr>
            <a:lvl4pPr marL="1600200" indent="-228600">
              <a:defRPr kumimoji="1">
                <a:solidFill>
                  <a:schemeClr val="tx1"/>
                </a:solidFill>
                <a:latin typeface="Arial" charset="0"/>
                <a:ea typeface="ＭＳ Ｐゴシック" charset="0"/>
              </a:defRPr>
            </a:lvl4pPr>
            <a:lvl5pPr marL="2057400" indent="-228600">
              <a:defRPr kumimoji="1">
                <a:solidFill>
                  <a:schemeClr val="tx1"/>
                </a:solidFill>
                <a:latin typeface="Arial" charset="0"/>
                <a:ea typeface="ＭＳ Ｐゴシック" charset="0"/>
              </a:defRPr>
            </a:lvl5pPr>
            <a:lvl6pPr marL="2514600" indent="-228600" fontAlgn="base">
              <a:spcBef>
                <a:spcPct val="0"/>
              </a:spcBef>
              <a:spcAft>
                <a:spcPct val="0"/>
              </a:spcAft>
              <a:defRPr kumimoji="1">
                <a:solidFill>
                  <a:schemeClr val="tx1"/>
                </a:solidFill>
                <a:latin typeface="Arial" charset="0"/>
                <a:ea typeface="ＭＳ Ｐゴシック" charset="0"/>
              </a:defRPr>
            </a:lvl6pPr>
            <a:lvl7pPr marL="2971800" indent="-228600" fontAlgn="base">
              <a:spcBef>
                <a:spcPct val="0"/>
              </a:spcBef>
              <a:spcAft>
                <a:spcPct val="0"/>
              </a:spcAft>
              <a:defRPr kumimoji="1">
                <a:solidFill>
                  <a:schemeClr val="tx1"/>
                </a:solidFill>
                <a:latin typeface="Arial" charset="0"/>
                <a:ea typeface="ＭＳ Ｐゴシック" charset="0"/>
              </a:defRPr>
            </a:lvl7pPr>
            <a:lvl8pPr marL="3429000" indent="-228600" fontAlgn="base">
              <a:spcBef>
                <a:spcPct val="0"/>
              </a:spcBef>
              <a:spcAft>
                <a:spcPct val="0"/>
              </a:spcAft>
              <a:defRPr kumimoji="1">
                <a:solidFill>
                  <a:schemeClr val="tx1"/>
                </a:solidFill>
                <a:latin typeface="Arial" charset="0"/>
                <a:ea typeface="ＭＳ Ｐゴシック" charset="0"/>
              </a:defRPr>
            </a:lvl8pPr>
            <a:lvl9pPr marL="3886200" indent="-228600" fontAlgn="base">
              <a:spcBef>
                <a:spcPct val="0"/>
              </a:spcBef>
              <a:spcAft>
                <a:spcPct val="0"/>
              </a:spcAft>
              <a:defRPr kumimoji="1">
                <a:solidFill>
                  <a:schemeClr val="tx1"/>
                </a:solidFill>
                <a:latin typeface="Arial" charset="0"/>
                <a:ea typeface="ＭＳ Ｐゴシック" charset="0"/>
              </a:defRPr>
            </a:lvl9pPr>
          </a:lstStyle>
          <a:p>
            <a:fld id="{97E62FB4-D8B8-9B4D-9DAF-3243FE2816F1}" type="slidenum">
              <a:rPr kumimoji="0" lang="es-ES" altLang="ja-JP"/>
              <a:pPr/>
              <a:t>1</a:t>
            </a:fld>
            <a:endParaRPr kumimoji="0" lang="es-E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620562" y="15660695"/>
            <a:ext cx="18366344" cy="108051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3241122" y="28566271"/>
            <a:ext cx="15125224" cy="12882829"/>
          </a:xfrm>
        </p:spPr>
        <p:txBody>
          <a:bodyPr/>
          <a:lstStyle>
            <a:lvl1pPr marL="0" indent="0" algn="ctr">
              <a:buNone/>
              <a:defRPr/>
            </a:lvl1pPr>
            <a:lvl2pPr marL="431965" indent="0" algn="ctr">
              <a:buNone/>
              <a:defRPr/>
            </a:lvl2pPr>
            <a:lvl3pPr marL="863931" indent="0" algn="ctr">
              <a:buNone/>
              <a:defRPr/>
            </a:lvl3pPr>
            <a:lvl4pPr marL="1295896" indent="0" algn="ctr">
              <a:buNone/>
              <a:defRPr/>
            </a:lvl4pPr>
            <a:lvl5pPr marL="1727861" indent="0" algn="ctr">
              <a:buNone/>
              <a:defRPr/>
            </a:lvl5pPr>
            <a:lvl6pPr marL="2159826" indent="0" algn="ctr">
              <a:buNone/>
              <a:defRPr/>
            </a:lvl6pPr>
            <a:lvl7pPr marL="2591792" indent="0" algn="ctr">
              <a:buNone/>
              <a:defRPr/>
            </a:lvl7pPr>
            <a:lvl8pPr marL="3023757" indent="0" algn="ctr">
              <a:buNone/>
              <a:defRPr/>
            </a:lvl8pPr>
            <a:lvl9pPr marL="3455722"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fld id="{53D79B90-CB35-7A47-BD0D-CA0B3163FC6E}" type="slidenum">
              <a:rPr lang="es-ES" altLang="ja-JP"/>
              <a:pPr>
                <a:defRPr/>
              </a:pPr>
              <a:t>‹#›</a:t>
            </a:fld>
            <a:endParaRPr lang="es-ES" altLang="ja-JP"/>
          </a:p>
        </p:txBody>
      </p:sp>
    </p:spTree>
    <p:extLst>
      <p:ext uri="{BB962C8B-B14F-4D97-AF65-F5344CB8AC3E}">
        <p14:creationId xmlns:p14="http://schemas.microsoft.com/office/powerpoint/2010/main" val="4269519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563AB0-42FB-034B-BC13-74F3EAC181BB}" type="slidenum">
              <a:rPr lang="es-ES" altLang="ja-JP"/>
              <a:pPr>
                <a:defRPr/>
              </a:pPr>
              <a:t>‹#›</a:t>
            </a:fld>
            <a:endParaRPr lang="es-ES" altLang="ja-JP"/>
          </a:p>
        </p:txBody>
      </p:sp>
    </p:spTree>
    <p:extLst>
      <p:ext uri="{BB962C8B-B14F-4D97-AF65-F5344CB8AC3E}">
        <p14:creationId xmlns:p14="http://schemas.microsoft.com/office/powerpoint/2010/main" val="104461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5667413" y="2025202"/>
            <a:ext cx="4860679" cy="4301218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84377" y="2025202"/>
            <a:ext cx="14487003" cy="4301218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2024D3-029C-FF4E-A39E-8D95E13C4349}" type="slidenum">
              <a:rPr lang="es-ES" altLang="ja-JP"/>
              <a:pPr>
                <a:defRPr/>
              </a:pPr>
              <a:t>‹#›</a:t>
            </a:fld>
            <a:endParaRPr lang="es-ES" altLang="ja-JP"/>
          </a:p>
        </p:txBody>
      </p:sp>
    </p:spTree>
    <p:extLst>
      <p:ext uri="{BB962C8B-B14F-4D97-AF65-F5344CB8AC3E}">
        <p14:creationId xmlns:p14="http://schemas.microsoft.com/office/powerpoint/2010/main" val="35518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fld id="{0978E445-2E2E-F646-8A97-EF797B2C223D}" type="slidenum">
              <a:rPr lang="es-ES" altLang="ja-JP"/>
              <a:pPr>
                <a:defRPr/>
              </a:pPr>
              <a:t>‹#›</a:t>
            </a:fld>
            <a:endParaRPr lang="es-ES" altLang="ja-JP"/>
          </a:p>
        </p:txBody>
      </p:sp>
    </p:spTree>
    <p:extLst>
      <p:ext uri="{BB962C8B-B14F-4D97-AF65-F5344CB8AC3E}">
        <p14:creationId xmlns:p14="http://schemas.microsoft.com/office/powerpoint/2010/main" val="359913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706590" y="32394368"/>
            <a:ext cx="18366344" cy="10012201"/>
          </a:xfrm>
        </p:spPr>
        <p:txBody>
          <a:bodyPr anchor="t"/>
          <a:lstStyle>
            <a:lvl1pPr algn="l">
              <a:defRPr sz="37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706590" y="21366947"/>
            <a:ext cx="18366344" cy="11027418"/>
          </a:xfrm>
        </p:spPr>
        <p:txBody>
          <a:bodyPr anchor="b"/>
          <a:lstStyle>
            <a:lvl1pPr marL="0" indent="0">
              <a:buNone/>
              <a:defRPr sz="1800"/>
            </a:lvl1pPr>
            <a:lvl2pPr marL="431965" indent="0">
              <a:buNone/>
              <a:defRPr sz="1600"/>
            </a:lvl2pPr>
            <a:lvl3pPr marL="863931" indent="0">
              <a:buNone/>
              <a:defRPr sz="1600"/>
            </a:lvl3pPr>
            <a:lvl4pPr marL="1295896" indent="0">
              <a:buNone/>
              <a:defRPr sz="1300"/>
            </a:lvl4pPr>
            <a:lvl5pPr marL="1727861" indent="0">
              <a:buNone/>
              <a:defRPr sz="1300"/>
            </a:lvl5pPr>
            <a:lvl6pPr marL="2159826" indent="0">
              <a:buNone/>
              <a:defRPr sz="1300"/>
            </a:lvl6pPr>
            <a:lvl7pPr marL="2591792" indent="0">
              <a:buNone/>
              <a:defRPr sz="1300"/>
            </a:lvl7pPr>
            <a:lvl8pPr marL="3023757" indent="0">
              <a:buNone/>
              <a:defRPr sz="1300"/>
            </a:lvl8pPr>
            <a:lvl9pPr marL="3455722" indent="0">
              <a:buNone/>
              <a:defRPr sz="13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fld id="{F188AD8F-578E-8847-8210-AB1E63F3CF7E}" type="slidenum">
              <a:rPr lang="es-ES" altLang="ja-JP"/>
              <a:pPr>
                <a:defRPr/>
              </a:pPr>
              <a:t>‹#›</a:t>
            </a:fld>
            <a:endParaRPr lang="es-ES" altLang="ja-JP"/>
          </a:p>
        </p:txBody>
      </p:sp>
    </p:spTree>
    <p:extLst>
      <p:ext uri="{BB962C8B-B14F-4D97-AF65-F5344CB8AC3E}">
        <p14:creationId xmlns:p14="http://schemas.microsoft.com/office/powerpoint/2010/main" val="45797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84379" y="11757343"/>
            <a:ext cx="9673341" cy="33280052"/>
          </a:xfrm>
        </p:spPr>
        <p:txBody>
          <a:bodyPr/>
          <a:lstStyle>
            <a:lvl1pPr>
              <a:defRPr sz="26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0853750" y="11757343"/>
            <a:ext cx="9674342" cy="33280052"/>
          </a:xfrm>
        </p:spPr>
        <p:txBody>
          <a:bodyPr/>
          <a:lstStyle>
            <a:lvl1pPr>
              <a:defRPr sz="26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C7ECD8-8C07-5944-B964-41CC21073D90}" type="slidenum">
              <a:rPr lang="es-ES" altLang="ja-JP"/>
              <a:pPr>
                <a:defRPr/>
              </a:pPr>
              <a:t>‹#›</a:t>
            </a:fld>
            <a:endParaRPr lang="es-ES" altLang="ja-JP"/>
          </a:p>
        </p:txBody>
      </p:sp>
    </p:spTree>
    <p:extLst>
      <p:ext uri="{BB962C8B-B14F-4D97-AF65-F5344CB8AC3E}">
        <p14:creationId xmlns:p14="http://schemas.microsoft.com/office/powerpoint/2010/main" val="335324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080376" y="2018195"/>
            <a:ext cx="19446717" cy="8401847"/>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080373" y="11284735"/>
            <a:ext cx="9547298" cy="4701530"/>
          </a:xfrm>
        </p:spPr>
        <p:txBody>
          <a:bodyPr anchor="b"/>
          <a:lstStyle>
            <a:lvl1pPr marL="0" indent="0">
              <a:buNone/>
              <a:defRPr sz="2400" b="1"/>
            </a:lvl1pPr>
            <a:lvl2pPr marL="431965" indent="0">
              <a:buNone/>
              <a:defRPr sz="1800" b="1"/>
            </a:lvl2pPr>
            <a:lvl3pPr marL="863931" indent="0">
              <a:buNone/>
              <a:defRPr sz="1600" b="1"/>
            </a:lvl3pPr>
            <a:lvl4pPr marL="1295896" indent="0">
              <a:buNone/>
              <a:defRPr sz="1600" b="1"/>
            </a:lvl4pPr>
            <a:lvl5pPr marL="1727861" indent="0">
              <a:buNone/>
              <a:defRPr sz="1600" b="1"/>
            </a:lvl5pPr>
            <a:lvl6pPr marL="2159826" indent="0">
              <a:buNone/>
              <a:defRPr sz="1600" b="1"/>
            </a:lvl6pPr>
            <a:lvl7pPr marL="2591792" indent="0">
              <a:buNone/>
              <a:defRPr sz="1600" b="1"/>
            </a:lvl7pPr>
            <a:lvl8pPr marL="3023757" indent="0">
              <a:buNone/>
              <a:defRPr sz="1600" b="1"/>
            </a:lvl8pPr>
            <a:lvl9pPr marL="3455722"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080373" y="15986272"/>
            <a:ext cx="9547298" cy="29045872"/>
          </a:xfrm>
        </p:spPr>
        <p:txBody>
          <a:bodyPr/>
          <a:lstStyle>
            <a:lvl1pPr>
              <a:defRPr sz="24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0976792" y="11284735"/>
            <a:ext cx="9550299" cy="4701530"/>
          </a:xfrm>
        </p:spPr>
        <p:txBody>
          <a:bodyPr anchor="b"/>
          <a:lstStyle>
            <a:lvl1pPr marL="0" indent="0">
              <a:buNone/>
              <a:defRPr sz="2400" b="1"/>
            </a:lvl1pPr>
            <a:lvl2pPr marL="431965" indent="0">
              <a:buNone/>
              <a:defRPr sz="1800" b="1"/>
            </a:lvl2pPr>
            <a:lvl3pPr marL="863931" indent="0">
              <a:buNone/>
              <a:defRPr sz="1600" b="1"/>
            </a:lvl3pPr>
            <a:lvl4pPr marL="1295896" indent="0">
              <a:buNone/>
              <a:defRPr sz="1600" b="1"/>
            </a:lvl4pPr>
            <a:lvl5pPr marL="1727861" indent="0">
              <a:buNone/>
              <a:defRPr sz="1600" b="1"/>
            </a:lvl5pPr>
            <a:lvl6pPr marL="2159826" indent="0">
              <a:buNone/>
              <a:defRPr sz="1600" b="1"/>
            </a:lvl6pPr>
            <a:lvl7pPr marL="2591792" indent="0">
              <a:buNone/>
              <a:defRPr sz="1600" b="1"/>
            </a:lvl7pPr>
            <a:lvl8pPr marL="3023757" indent="0">
              <a:buNone/>
              <a:defRPr sz="1600" b="1"/>
            </a:lvl8pPr>
            <a:lvl9pPr marL="3455722"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0976792" y="15986272"/>
            <a:ext cx="9550299" cy="29045872"/>
          </a:xfrm>
        </p:spPr>
        <p:txBody>
          <a:bodyPr/>
          <a:lstStyle>
            <a:lvl1pPr>
              <a:defRPr sz="24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9" name="Rectangle 6"/>
          <p:cNvSpPr>
            <a:spLocks noGrp="1" noChangeArrowheads="1"/>
          </p:cNvSpPr>
          <p:nvPr>
            <p:ph type="sldNum" sz="quarter" idx="12"/>
          </p:nvPr>
        </p:nvSpPr>
        <p:spPr>
          <a:ln/>
        </p:spPr>
        <p:txBody>
          <a:bodyPr/>
          <a:lstStyle>
            <a:lvl1pPr>
              <a:defRPr/>
            </a:lvl1pPr>
          </a:lstStyle>
          <a:p>
            <a:pPr>
              <a:defRPr/>
            </a:pPr>
            <a:fld id="{9FA85B0F-BCBA-7B4F-97AD-4729AA653964}" type="slidenum">
              <a:rPr lang="es-ES" altLang="ja-JP"/>
              <a:pPr>
                <a:defRPr/>
              </a:pPr>
              <a:t>‹#›</a:t>
            </a:fld>
            <a:endParaRPr lang="es-ES" altLang="ja-JP"/>
          </a:p>
        </p:txBody>
      </p:sp>
    </p:spTree>
    <p:extLst>
      <p:ext uri="{BB962C8B-B14F-4D97-AF65-F5344CB8AC3E}">
        <p14:creationId xmlns:p14="http://schemas.microsoft.com/office/powerpoint/2010/main" val="296948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5" name="Rectangle 6"/>
          <p:cNvSpPr>
            <a:spLocks noGrp="1" noChangeArrowheads="1"/>
          </p:cNvSpPr>
          <p:nvPr>
            <p:ph type="sldNum" sz="quarter" idx="12"/>
          </p:nvPr>
        </p:nvSpPr>
        <p:spPr>
          <a:ln/>
        </p:spPr>
        <p:txBody>
          <a:bodyPr/>
          <a:lstStyle>
            <a:lvl1pPr>
              <a:defRPr/>
            </a:lvl1pPr>
          </a:lstStyle>
          <a:p>
            <a:pPr>
              <a:defRPr/>
            </a:pPr>
            <a:fld id="{564D7F76-38F6-094D-B39A-01E20B5CE15F}" type="slidenum">
              <a:rPr lang="es-ES" altLang="ja-JP"/>
              <a:pPr>
                <a:defRPr/>
              </a:pPr>
              <a:t>‹#›</a:t>
            </a:fld>
            <a:endParaRPr lang="es-ES" altLang="ja-JP"/>
          </a:p>
        </p:txBody>
      </p:sp>
    </p:spTree>
    <p:extLst>
      <p:ext uri="{BB962C8B-B14F-4D97-AF65-F5344CB8AC3E}">
        <p14:creationId xmlns:p14="http://schemas.microsoft.com/office/powerpoint/2010/main" val="316294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4" name="Rectangle 6"/>
          <p:cNvSpPr>
            <a:spLocks noGrp="1" noChangeArrowheads="1"/>
          </p:cNvSpPr>
          <p:nvPr>
            <p:ph type="sldNum" sz="quarter" idx="12"/>
          </p:nvPr>
        </p:nvSpPr>
        <p:spPr>
          <a:ln/>
        </p:spPr>
        <p:txBody>
          <a:bodyPr/>
          <a:lstStyle>
            <a:lvl1pPr>
              <a:defRPr/>
            </a:lvl1pPr>
          </a:lstStyle>
          <a:p>
            <a:pPr>
              <a:defRPr/>
            </a:pPr>
            <a:fld id="{E2F8FFE1-47CD-B843-9DFA-6D568834C42D}" type="slidenum">
              <a:rPr lang="es-ES" altLang="ja-JP"/>
              <a:pPr>
                <a:defRPr/>
              </a:pPr>
              <a:t>‹#›</a:t>
            </a:fld>
            <a:endParaRPr lang="es-ES" altLang="ja-JP"/>
          </a:p>
        </p:txBody>
      </p:sp>
    </p:spTree>
    <p:extLst>
      <p:ext uri="{BB962C8B-B14F-4D97-AF65-F5344CB8AC3E}">
        <p14:creationId xmlns:p14="http://schemas.microsoft.com/office/powerpoint/2010/main" val="3691596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80373" y="2007695"/>
            <a:ext cx="7108455" cy="8541871"/>
          </a:xfrm>
        </p:spPr>
        <p:txBody>
          <a:bodyPr anchor="b"/>
          <a:lstStyle>
            <a:lvl1pPr algn="l">
              <a:defRPr sz="18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8447918" y="2007694"/>
            <a:ext cx="12079172" cy="43024444"/>
          </a:xfrm>
        </p:spPr>
        <p:txBody>
          <a:bodyPr/>
          <a:lstStyle>
            <a:lvl1pPr>
              <a:defRPr sz="29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080373" y="10549564"/>
            <a:ext cx="7108455" cy="34482573"/>
          </a:xfrm>
        </p:spPr>
        <p:txBody>
          <a:bodyPr/>
          <a:lstStyle>
            <a:lvl1pPr marL="0" indent="0">
              <a:buNone/>
              <a:defRPr sz="1300"/>
            </a:lvl1pPr>
            <a:lvl2pPr marL="431965" indent="0">
              <a:buNone/>
              <a:defRPr sz="1100"/>
            </a:lvl2pPr>
            <a:lvl3pPr marL="863931" indent="0">
              <a:buNone/>
              <a:defRPr sz="800"/>
            </a:lvl3pPr>
            <a:lvl4pPr marL="1295896" indent="0">
              <a:buNone/>
              <a:defRPr sz="800"/>
            </a:lvl4pPr>
            <a:lvl5pPr marL="1727861" indent="0">
              <a:buNone/>
              <a:defRPr sz="800"/>
            </a:lvl5pPr>
            <a:lvl6pPr marL="2159826" indent="0">
              <a:buNone/>
              <a:defRPr sz="800"/>
            </a:lvl6pPr>
            <a:lvl7pPr marL="2591792" indent="0">
              <a:buNone/>
              <a:defRPr sz="800"/>
            </a:lvl7pPr>
            <a:lvl8pPr marL="3023757" indent="0">
              <a:buNone/>
              <a:defRPr sz="800"/>
            </a:lvl8pPr>
            <a:lvl9pPr marL="3455722" indent="0">
              <a:buNone/>
              <a:defRPr sz="8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6"/>
          <p:cNvSpPr>
            <a:spLocks noGrp="1" noChangeArrowheads="1"/>
          </p:cNvSpPr>
          <p:nvPr>
            <p:ph type="sldNum" sz="quarter" idx="12"/>
          </p:nvPr>
        </p:nvSpPr>
        <p:spPr>
          <a:ln/>
        </p:spPr>
        <p:txBody>
          <a:bodyPr/>
          <a:lstStyle>
            <a:lvl1pPr>
              <a:defRPr/>
            </a:lvl1pPr>
          </a:lstStyle>
          <a:p>
            <a:pPr>
              <a:defRPr/>
            </a:pPr>
            <a:fld id="{54AE76BF-CE76-3C46-B9FB-1E9974BB965C}" type="slidenum">
              <a:rPr lang="es-ES" altLang="ja-JP"/>
              <a:pPr>
                <a:defRPr/>
              </a:pPr>
              <a:t>‹#›</a:t>
            </a:fld>
            <a:endParaRPr lang="es-ES" altLang="ja-JP"/>
          </a:p>
        </p:txBody>
      </p:sp>
    </p:spTree>
    <p:extLst>
      <p:ext uri="{BB962C8B-B14F-4D97-AF65-F5344CB8AC3E}">
        <p14:creationId xmlns:p14="http://schemas.microsoft.com/office/powerpoint/2010/main" val="359574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235462" y="35287745"/>
            <a:ext cx="12964478" cy="4165913"/>
          </a:xfrm>
        </p:spPr>
        <p:txBody>
          <a:bodyPr anchor="b"/>
          <a:lstStyle>
            <a:lvl1pPr algn="l">
              <a:defRPr sz="18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4235462" y="4503744"/>
            <a:ext cx="12964478" cy="30246638"/>
          </a:xfrm>
        </p:spPr>
        <p:txBody>
          <a:bodyPr/>
          <a:lstStyle>
            <a:lvl1pPr marL="0" indent="0">
              <a:buNone/>
              <a:defRPr sz="2900"/>
            </a:lvl1pPr>
            <a:lvl2pPr marL="431965" indent="0">
              <a:buNone/>
              <a:defRPr sz="2600"/>
            </a:lvl2pPr>
            <a:lvl3pPr marL="863931" indent="0">
              <a:buNone/>
              <a:defRPr sz="2400"/>
            </a:lvl3pPr>
            <a:lvl4pPr marL="1295896" indent="0">
              <a:buNone/>
              <a:defRPr sz="1800"/>
            </a:lvl4pPr>
            <a:lvl5pPr marL="1727861" indent="0">
              <a:buNone/>
              <a:defRPr sz="1800"/>
            </a:lvl5pPr>
            <a:lvl6pPr marL="2159826" indent="0">
              <a:buNone/>
              <a:defRPr sz="1800"/>
            </a:lvl6pPr>
            <a:lvl7pPr marL="2591792" indent="0">
              <a:buNone/>
              <a:defRPr sz="1800"/>
            </a:lvl7pPr>
            <a:lvl8pPr marL="3023757" indent="0">
              <a:buNone/>
              <a:defRPr sz="1800"/>
            </a:lvl8pPr>
            <a:lvl9pPr marL="3455722" indent="0">
              <a:buNone/>
              <a:defRPr sz="1800"/>
            </a:lvl9pPr>
          </a:lstStyle>
          <a:p>
            <a:pPr lvl="0"/>
            <a:endParaRPr lang="es-ES" noProof="0"/>
          </a:p>
        </p:txBody>
      </p:sp>
      <p:sp>
        <p:nvSpPr>
          <p:cNvPr id="4" name="3 Marcador de texto"/>
          <p:cNvSpPr>
            <a:spLocks noGrp="1"/>
          </p:cNvSpPr>
          <p:nvPr>
            <p:ph type="body" sz="half" idx="2"/>
          </p:nvPr>
        </p:nvSpPr>
        <p:spPr>
          <a:xfrm>
            <a:off x="4235462" y="39453657"/>
            <a:ext cx="12964478" cy="5916299"/>
          </a:xfrm>
        </p:spPr>
        <p:txBody>
          <a:bodyPr/>
          <a:lstStyle>
            <a:lvl1pPr marL="0" indent="0">
              <a:buNone/>
              <a:defRPr sz="1300"/>
            </a:lvl1pPr>
            <a:lvl2pPr marL="431965" indent="0">
              <a:buNone/>
              <a:defRPr sz="1100"/>
            </a:lvl2pPr>
            <a:lvl3pPr marL="863931" indent="0">
              <a:buNone/>
              <a:defRPr sz="800"/>
            </a:lvl3pPr>
            <a:lvl4pPr marL="1295896" indent="0">
              <a:buNone/>
              <a:defRPr sz="800"/>
            </a:lvl4pPr>
            <a:lvl5pPr marL="1727861" indent="0">
              <a:buNone/>
              <a:defRPr sz="800"/>
            </a:lvl5pPr>
            <a:lvl6pPr marL="2159826" indent="0">
              <a:buNone/>
              <a:defRPr sz="800"/>
            </a:lvl6pPr>
            <a:lvl7pPr marL="2591792" indent="0">
              <a:buNone/>
              <a:defRPr sz="800"/>
            </a:lvl7pPr>
            <a:lvl8pPr marL="3023757" indent="0">
              <a:buNone/>
              <a:defRPr sz="800"/>
            </a:lvl8pPr>
            <a:lvl9pPr marL="3455722" indent="0">
              <a:buNone/>
              <a:defRPr sz="8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6"/>
          <p:cNvSpPr>
            <a:spLocks noGrp="1" noChangeArrowheads="1"/>
          </p:cNvSpPr>
          <p:nvPr>
            <p:ph type="sldNum" sz="quarter" idx="12"/>
          </p:nvPr>
        </p:nvSpPr>
        <p:spPr>
          <a:ln/>
        </p:spPr>
        <p:txBody>
          <a:bodyPr/>
          <a:lstStyle>
            <a:lvl1pPr>
              <a:defRPr/>
            </a:lvl1pPr>
          </a:lstStyle>
          <a:p>
            <a:pPr>
              <a:defRPr/>
            </a:pPr>
            <a:fld id="{80657259-7EBF-BB43-8E74-2AE4F9D9A8C4}" type="slidenum">
              <a:rPr lang="es-ES" altLang="ja-JP"/>
              <a:pPr>
                <a:defRPr/>
              </a:pPr>
              <a:t>‹#›</a:t>
            </a:fld>
            <a:endParaRPr lang="es-ES" altLang="ja-JP"/>
          </a:p>
        </p:txBody>
      </p:sp>
    </p:spTree>
    <p:extLst>
      <p:ext uri="{BB962C8B-B14F-4D97-AF65-F5344CB8AC3E}">
        <p14:creationId xmlns:p14="http://schemas.microsoft.com/office/powerpoint/2010/main" val="252625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84263" y="2024063"/>
            <a:ext cx="19443700" cy="839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31928" tIns="215966" rIns="431928" bIns="215966" numCol="1" anchor="ctr" anchorCtr="0" compatLnSpc="1">
            <a:prstTxWarp prst="textNoShape">
              <a:avLst/>
            </a:prstTxWarp>
          </a:bodyPr>
          <a:lstStyle/>
          <a:p>
            <a:pPr lvl="0"/>
            <a:r>
              <a:rPr lang="es-ES" altLang="ja-JP"/>
              <a:t>Haga clic para cambiar el estilo de título	</a:t>
            </a:r>
          </a:p>
        </p:txBody>
      </p:sp>
      <p:sp>
        <p:nvSpPr>
          <p:cNvPr id="1027" name="Rectangle 3"/>
          <p:cNvSpPr>
            <a:spLocks noGrp="1" noChangeArrowheads="1"/>
          </p:cNvSpPr>
          <p:nvPr>
            <p:ph type="body" idx="1"/>
          </p:nvPr>
        </p:nvSpPr>
        <p:spPr bwMode="auto">
          <a:xfrm>
            <a:off x="1084263" y="11758613"/>
            <a:ext cx="19443700" cy="3327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31928" tIns="215966" rIns="431928" bIns="215966" numCol="1" anchor="t" anchorCtr="0" compatLnSpc="1">
            <a:prstTxWarp prst="textNoShape">
              <a:avLst/>
            </a:prstTxWarp>
          </a:bodyPr>
          <a:lstStyle/>
          <a:p>
            <a:pPr lvl="0"/>
            <a:r>
              <a:rPr lang="es-ES" altLang="ja-JP"/>
              <a:t>Haga clic para modificar el estilo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p>
        </p:txBody>
      </p:sp>
      <p:sp>
        <p:nvSpPr>
          <p:cNvPr id="1028" name="Rectangle 4"/>
          <p:cNvSpPr>
            <a:spLocks noGrp="1" noChangeArrowheads="1"/>
          </p:cNvSpPr>
          <p:nvPr>
            <p:ph type="dt" sz="half" idx="2"/>
          </p:nvPr>
        </p:nvSpPr>
        <p:spPr bwMode="auto">
          <a:xfrm>
            <a:off x="1084263" y="45902563"/>
            <a:ext cx="5037137" cy="3500437"/>
          </a:xfrm>
          <a:prstGeom prst="rect">
            <a:avLst/>
          </a:prstGeom>
          <a:noFill/>
          <a:ln w="9525">
            <a:noFill/>
            <a:miter lim="800000"/>
            <a:headEnd/>
            <a:tailEnd/>
          </a:ln>
          <a:effectLst/>
        </p:spPr>
        <p:txBody>
          <a:bodyPr vert="horz" wrap="square" lIns="431928" tIns="215966" rIns="431928" bIns="215966" numCol="1" anchor="t" anchorCtr="0" compatLnSpc="1">
            <a:prstTxWarp prst="textNoShape">
              <a:avLst/>
            </a:prstTxWarp>
          </a:bodyPr>
          <a:lstStyle>
            <a:lvl1pPr>
              <a:defRPr sz="6300" smtClean="0">
                <a:cs typeface="+mn-cs"/>
              </a:defRPr>
            </a:lvl1pPr>
          </a:lstStyle>
          <a:p>
            <a:pPr>
              <a:defRPr/>
            </a:pPr>
            <a:endParaRPr lang="ja-JP" altLang="en-US"/>
          </a:p>
        </p:txBody>
      </p:sp>
      <p:sp>
        <p:nvSpPr>
          <p:cNvPr id="1029" name="Rectangle 5"/>
          <p:cNvSpPr>
            <a:spLocks noGrp="1" noChangeArrowheads="1"/>
          </p:cNvSpPr>
          <p:nvPr>
            <p:ph type="ftr" sz="quarter" idx="3"/>
          </p:nvPr>
        </p:nvSpPr>
        <p:spPr bwMode="auto">
          <a:xfrm>
            <a:off x="7385050" y="45902563"/>
            <a:ext cx="6837363" cy="3500437"/>
          </a:xfrm>
          <a:prstGeom prst="rect">
            <a:avLst/>
          </a:prstGeom>
          <a:noFill/>
          <a:ln w="9525">
            <a:noFill/>
            <a:miter lim="800000"/>
            <a:headEnd/>
            <a:tailEnd/>
          </a:ln>
          <a:effectLst/>
        </p:spPr>
        <p:txBody>
          <a:bodyPr vert="horz" wrap="square" lIns="431928" tIns="215966" rIns="431928" bIns="215966" numCol="1" anchor="t" anchorCtr="0" compatLnSpc="1">
            <a:prstTxWarp prst="textNoShape">
              <a:avLst/>
            </a:prstTxWarp>
          </a:bodyPr>
          <a:lstStyle>
            <a:lvl1pPr algn="ctr">
              <a:defRPr sz="6300" smtClean="0">
                <a:cs typeface="+mn-cs"/>
              </a:defRPr>
            </a:lvl1pPr>
          </a:lstStyle>
          <a:p>
            <a:pPr>
              <a:defRPr/>
            </a:pPr>
            <a:endParaRPr lang="ja-JP" altLang="en-US"/>
          </a:p>
        </p:txBody>
      </p:sp>
      <p:sp>
        <p:nvSpPr>
          <p:cNvPr id="1030" name="Rectangle 6"/>
          <p:cNvSpPr>
            <a:spLocks noGrp="1" noChangeArrowheads="1"/>
          </p:cNvSpPr>
          <p:nvPr>
            <p:ph type="sldNum" sz="quarter" idx="4"/>
          </p:nvPr>
        </p:nvSpPr>
        <p:spPr bwMode="auto">
          <a:xfrm>
            <a:off x="15486063" y="45902563"/>
            <a:ext cx="5041900" cy="3500437"/>
          </a:xfrm>
          <a:prstGeom prst="rect">
            <a:avLst/>
          </a:prstGeom>
          <a:noFill/>
          <a:ln w="9525">
            <a:noFill/>
            <a:miter lim="800000"/>
            <a:headEnd/>
            <a:tailEnd/>
          </a:ln>
          <a:effectLst/>
        </p:spPr>
        <p:txBody>
          <a:bodyPr vert="horz" wrap="square" lIns="431928" tIns="215966" rIns="431928" bIns="215966" numCol="1" anchor="t" anchorCtr="0" compatLnSpc="1">
            <a:prstTxWarp prst="textNoShape">
              <a:avLst/>
            </a:prstTxWarp>
          </a:bodyPr>
          <a:lstStyle>
            <a:lvl1pPr algn="r">
              <a:defRPr sz="6300" smtClean="0">
                <a:cs typeface="+mn-cs"/>
              </a:defRPr>
            </a:lvl1pPr>
          </a:lstStyle>
          <a:p>
            <a:pPr>
              <a:defRPr/>
            </a:pPr>
            <a:fld id="{F9C5AF48-B9AE-C24D-9D84-50BB41FF1A6A}" type="slidenum">
              <a:rPr lang="es-ES" altLang="ja-JP"/>
              <a:pPr>
                <a:defRPr/>
              </a:pPr>
              <a:t>‹#›</a:t>
            </a:fld>
            <a:endParaRPr lang="es-E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8000" rtl="0" eaLnBrk="0" fontAlgn="base" hangingPunct="0">
        <a:spcBef>
          <a:spcPct val="0"/>
        </a:spcBef>
        <a:spcAft>
          <a:spcPct val="0"/>
        </a:spcAft>
        <a:defRPr kumimoji="1" sz="21000">
          <a:solidFill>
            <a:schemeClr val="tx2"/>
          </a:solidFill>
          <a:latin typeface="+mj-lt"/>
          <a:ea typeface="ＭＳ Ｐゴシック" charset="0"/>
          <a:cs typeface="ＭＳ Ｐゴシック" charset="0"/>
        </a:defRPr>
      </a:lvl1pPr>
      <a:lvl2pPr algn="ctr" defTabSz="4318000" rtl="0" eaLnBrk="0" fontAlgn="base" hangingPunct="0">
        <a:spcBef>
          <a:spcPct val="0"/>
        </a:spcBef>
        <a:spcAft>
          <a:spcPct val="0"/>
        </a:spcAft>
        <a:defRPr kumimoji="1" sz="21000">
          <a:solidFill>
            <a:schemeClr val="tx2"/>
          </a:solidFill>
          <a:latin typeface="Arial" charset="0"/>
          <a:ea typeface="ＭＳ Ｐゴシック" charset="0"/>
          <a:cs typeface="ＭＳ Ｐゴシック" charset="0"/>
        </a:defRPr>
      </a:lvl2pPr>
      <a:lvl3pPr algn="ctr" defTabSz="4318000" rtl="0" eaLnBrk="0" fontAlgn="base" hangingPunct="0">
        <a:spcBef>
          <a:spcPct val="0"/>
        </a:spcBef>
        <a:spcAft>
          <a:spcPct val="0"/>
        </a:spcAft>
        <a:defRPr kumimoji="1" sz="21000">
          <a:solidFill>
            <a:schemeClr val="tx2"/>
          </a:solidFill>
          <a:latin typeface="Arial" charset="0"/>
          <a:ea typeface="ＭＳ Ｐゴシック" charset="0"/>
          <a:cs typeface="ＭＳ Ｐゴシック" charset="0"/>
        </a:defRPr>
      </a:lvl3pPr>
      <a:lvl4pPr algn="ctr" defTabSz="4318000" rtl="0" eaLnBrk="0" fontAlgn="base" hangingPunct="0">
        <a:spcBef>
          <a:spcPct val="0"/>
        </a:spcBef>
        <a:spcAft>
          <a:spcPct val="0"/>
        </a:spcAft>
        <a:defRPr kumimoji="1" sz="21000">
          <a:solidFill>
            <a:schemeClr val="tx2"/>
          </a:solidFill>
          <a:latin typeface="Arial" charset="0"/>
          <a:ea typeface="ＭＳ Ｐゴシック" charset="0"/>
          <a:cs typeface="ＭＳ Ｐゴシック" charset="0"/>
        </a:defRPr>
      </a:lvl4pPr>
      <a:lvl5pPr algn="ctr" defTabSz="4318000" rtl="0" eaLnBrk="0" fontAlgn="base" hangingPunct="0">
        <a:spcBef>
          <a:spcPct val="0"/>
        </a:spcBef>
        <a:spcAft>
          <a:spcPct val="0"/>
        </a:spcAft>
        <a:defRPr kumimoji="1" sz="21000">
          <a:solidFill>
            <a:schemeClr val="tx2"/>
          </a:solidFill>
          <a:latin typeface="Arial" charset="0"/>
          <a:ea typeface="ＭＳ Ｐゴシック" charset="0"/>
          <a:cs typeface="ＭＳ Ｐゴシック" charset="0"/>
        </a:defRPr>
      </a:lvl5pPr>
      <a:lvl6pPr marL="431965" algn="ctr" defTabSz="4319653" rtl="0" fontAlgn="base">
        <a:spcBef>
          <a:spcPct val="0"/>
        </a:spcBef>
        <a:spcAft>
          <a:spcPct val="0"/>
        </a:spcAft>
        <a:defRPr sz="21000">
          <a:solidFill>
            <a:schemeClr val="tx2"/>
          </a:solidFill>
          <a:latin typeface="Arial" charset="0"/>
        </a:defRPr>
      </a:lvl6pPr>
      <a:lvl7pPr marL="863931" algn="ctr" defTabSz="4319653" rtl="0" fontAlgn="base">
        <a:spcBef>
          <a:spcPct val="0"/>
        </a:spcBef>
        <a:spcAft>
          <a:spcPct val="0"/>
        </a:spcAft>
        <a:defRPr sz="21000">
          <a:solidFill>
            <a:schemeClr val="tx2"/>
          </a:solidFill>
          <a:latin typeface="Arial" charset="0"/>
        </a:defRPr>
      </a:lvl7pPr>
      <a:lvl8pPr marL="1295896" algn="ctr" defTabSz="4319653" rtl="0" fontAlgn="base">
        <a:spcBef>
          <a:spcPct val="0"/>
        </a:spcBef>
        <a:spcAft>
          <a:spcPct val="0"/>
        </a:spcAft>
        <a:defRPr sz="21000">
          <a:solidFill>
            <a:schemeClr val="tx2"/>
          </a:solidFill>
          <a:latin typeface="Arial" charset="0"/>
        </a:defRPr>
      </a:lvl8pPr>
      <a:lvl9pPr marL="1727861" algn="ctr" defTabSz="4319653" rtl="0" fontAlgn="base">
        <a:spcBef>
          <a:spcPct val="0"/>
        </a:spcBef>
        <a:spcAft>
          <a:spcPct val="0"/>
        </a:spcAft>
        <a:defRPr sz="21000">
          <a:solidFill>
            <a:schemeClr val="tx2"/>
          </a:solidFill>
          <a:latin typeface="Arial" charset="0"/>
        </a:defRPr>
      </a:lvl9pPr>
    </p:titleStyle>
    <p:bodyStyle>
      <a:lvl1pPr marL="1616075" indent="-1616075" algn="l" defTabSz="4318000" rtl="0" eaLnBrk="0" fontAlgn="base" hangingPunct="0">
        <a:spcBef>
          <a:spcPct val="20000"/>
        </a:spcBef>
        <a:spcAft>
          <a:spcPct val="0"/>
        </a:spcAft>
        <a:buChar char="•"/>
        <a:defRPr kumimoji="1" sz="15000">
          <a:solidFill>
            <a:schemeClr val="tx1"/>
          </a:solidFill>
          <a:latin typeface="+mn-lt"/>
          <a:ea typeface="ＭＳ Ｐゴシック" charset="0"/>
          <a:cs typeface="ＭＳ Ｐゴシック" charset="0"/>
        </a:defRPr>
      </a:lvl1pPr>
      <a:lvl2pPr marL="3508375" indent="-1350963" algn="l" defTabSz="4318000" rtl="0" eaLnBrk="0" fontAlgn="base" hangingPunct="0">
        <a:spcBef>
          <a:spcPct val="20000"/>
        </a:spcBef>
        <a:spcAft>
          <a:spcPct val="0"/>
        </a:spcAft>
        <a:buChar char="–"/>
        <a:defRPr kumimoji="1" sz="13400">
          <a:solidFill>
            <a:schemeClr val="tx1"/>
          </a:solidFill>
          <a:latin typeface="+mn-lt"/>
          <a:ea typeface="ＭＳ Ｐゴシック" charset="0"/>
        </a:defRPr>
      </a:lvl2pPr>
      <a:lvl3pPr marL="5399088" indent="-1079500" algn="l" defTabSz="4318000" rtl="0" eaLnBrk="0" fontAlgn="base" hangingPunct="0">
        <a:spcBef>
          <a:spcPct val="20000"/>
        </a:spcBef>
        <a:spcAft>
          <a:spcPct val="0"/>
        </a:spcAft>
        <a:buChar char="•"/>
        <a:defRPr kumimoji="1" sz="11300">
          <a:solidFill>
            <a:schemeClr val="tx1"/>
          </a:solidFill>
          <a:latin typeface="+mn-lt"/>
          <a:ea typeface="ＭＳ Ｐゴシック" charset="0"/>
        </a:defRPr>
      </a:lvl3pPr>
      <a:lvl4pPr marL="7556500" indent="-1079500" algn="l" defTabSz="4318000" rtl="0" eaLnBrk="0" fontAlgn="base" hangingPunct="0">
        <a:spcBef>
          <a:spcPct val="20000"/>
        </a:spcBef>
        <a:spcAft>
          <a:spcPct val="0"/>
        </a:spcAft>
        <a:buChar char="–"/>
        <a:defRPr kumimoji="1" sz="9500">
          <a:solidFill>
            <a:schemeClr val="tx1"/>
          </a:solidFill>
          <a:latin typeface="+mn-lt"/>
          <a:ea typeface="ＭＳ Ｐゴシック" charset="0"/>
        </a:defRPr>
      </a:lvl4pPr>
      <a:lvl5pPr marL="9718675" indent="-1079500" algn="l" defTabSz="4318000" rtl="0" eaLnBrk="0" fontAlgn="base" hangingPunct="0">
        <a:spcBef>
          <a:spcPct val="20000"/>
        </a:spcBef>
        <a:spcAft>
          <a:spcPct val="0"/>
        </a:spcAft>
        <a:buChar char="»"/>
        <a:defRPr kumimoji="1" sz="9500">
          <a:solidFill>
            <a:schemeClr val="tx1"/>
          </a:solidFill>
          <a:latin typeface="+mn-lt"/>
          <a:ea typeface="ＭＳ Ｐゴシック" charset="0"/>
        </a:defRPr>
      </a:lvl5pPr>
      <a:lvl6pPr marL="10152682" indent="-1081414" algn="l" defTabSz="4319653" rtl="0" fontAlgn="base">
        <a:spcBef>
          <a:spcPct val="20000"/>
        </a:spcBef>
        <a:spcAft>
          <a:spcPct val="0"/>
        </a:spcAft>
        <a:buChar char="»"/>
        <a:defRPr sz="9500">
          <a:solidFill>
            <a:schemeClr val="tx1"/>
          </a:solidFill>
          <a:latin typeface="+mn-lt"/>
        </a:defRPr>
      </a:lvl6pPr>
      <a:lvl7pPr marL="10584647" indent="-1081414" algn="l" defTabSz="4319653" rtl="0" fontAlgn="base">
        <a:spcBef>
          <a:spcPct val="20000"/>
        </a:spcBef>
        <a:spcAft>
          <a:spcPct val="0"/>
        </a:spcAft>
        <a:buChar char="»"/>
        <a:defRPr sz="9500">
          <a:solidFill>
            <a:schemeClr val="tx1"/>
          </a:solidFill>
          <a:latin typeface="+mn-lt"/>
        </a:defRPr>
      </a:lvl7pPr>
      <a:lvl8pPr marL="11016612" indent="-1081414" algn="l" defTabSz="4319653" rtl="0" fontAlgn="base">
        <a:spcBef>
          <a:spcPct val="20000"/>
        </a:spcBef>
        <a:spcAft>
          <a:spcPct val="0"/>
        </a:spcAft>
        <a:buChar char="»"/>
        <a:defRPr sz="9500">
          <a:solidFill>
            <a:schemeClr val="tx1"/>
          </a:solidFill>
          <a:latin typeface="+mn-lt"/>
        </a:defRPr>
      </a:lvl8pPr>
      <a:lvl9pPr marL="11448577" indent="-1081414" algn="l" defTabSz="4319653" rtl="0" fontAlgn="base">
        <a:spcBef>
          <a:spcPct val="20000"/>
        </a:spcBef>
        <a:spcAft>
          <a:spcPct val="0"/>
        </a:spcAft>
        <a:buChar char="»"/>
        <a:defRPr sz="9500">
          <a:solidFill>
            <a:schemeClr val="tx1"/>
          </a:solidFill>
          <a:latin typeface="+mn-lt"/>
        </a:defRPr>
      </a:lvl9pPr>
    </p:bodyStyle>
    <p:otherStyle>
      <a:defPPr>
        <a:defRPr lang="es-ES"/>
      </a:defPPr>
      <a:lvl1pPr marL="0" algn="l" defTabSz="863931" rtl="0" eaLnBrk="1" latinLnBrk="0" hangingPunct="1">
        <a:defRPr sz="1600" kern="1200">
          <a:solidFill>
            <a:schemeClr val="tx1"/>
          </a:solidFill>
          <a:latin typeface="+mn-lt"/>
          <a:ea typeface="+mn-ea"/>
          <a:cs typeface="+mn-cs"/>
        </a:defRPr>
      </a:lvl1pPr>
      <a:lvl2pPr marL="431965" algn="l" defTabSz="863931" rtl="0" eaLnBrk="1" latinLnBrk="0" hangingPunct="1">
        <a:defRPr sz="1600" kern="1200">
          <a:solidFill>
            <a:schemeClr val="tx1"/>
          </a:solidFill>
          <a:latin typeface="+mn-lt"/>
          <a:ea typeface="+mn-ea"/>
          <a:cs typeface="+mn-cs"/>
        </a:defRPr>
      </a:lvl2pPr>
      <a:lvl3pPr marL="863931" algn="l" defTabSz="863931" rtl="0" eaLnBrk="1" latinLnBrk="0" hangingPunct="1">
        <a:defRPr sz="1600" kern="1200">
          <a:solidFill>
            <a:schemeClr val="tx1"/>
          </a:solidFill>
          <a:latin typeface="+mn-lt"/>
          <a:ea typeface="+mn-ea"/>
          <a:cs typeface="+mn-cs"/>
        </a:defRPr>
      </a:lvl3pPr>
      <a:lvl4pPr marL="1295896" algn="l" defTabSz="863931" rtl="0" eaLnBrk="1" latinLnBrk="0" hangingPunct="1">
        <a:defRPr sz="1600" kern="1200">
          <a:solidFill>
            <a:schemeClr val="tx1"/>
          </a:solidFill>
          <a:latin typeface="+mn-lt"/>
          <a:ea typeface="+mn-ea"/>
          <a:cs typeface="+mn-cs"/>
        </a:defRPr>
      </a:lvl4pPr>
      <a:lvl5pPr marL="1727861" algn="l" defTabSz="863931" rtl="0" eaLnBrk="1" latinLnBrk="0" hangingPunct="1">
        <a:defRPr sz="1600" kern="1200">
          <a:solidFill>
            <a:schemeClr val="tx1"/>
          </a:solidFill>
          <a:latin typeface="+mn-lt"/>
          <a:ea typeface="+mn-ea"/>
          <a:cs typeface="+mn-cs"/>
        </a:defRPr>
      </a:lvl5pPr>
      <a:lvl6pPr marL="2159826" algn="l" defTabSz="863931" rtl="0" eaLnBrk="1" latinLnBrk="0" hangingPunct="1">
        <a:defRPr sz="1600" kern="1200">
          <a:solidFill>
            <a:schemeClr val="tx1"/>
          </a:solidFill>
          <a:latin typeface="+mn-lt"/>
          <a:ea typeface="+mn-ea"/>
          <a:cs typeface="+mn-cs"/>
        </a:defRPr>
      </a:lvl6pPr>
      <a:lvl7pPr marL="2591792" algn="l" defTabSz="863931" rtl="0" eaLnBrk="1" latinLnBrk="0" hangingPunct="1">
        <a:defRPr sz="1600" kern="1200">
          <a:solidFill>
            <a:schemeClr val="tx1"/>
          </a:solidFill>
          <a:latin typeface="+mn-lt"/>
          <a:ea typeface="+mn-ea"/>
          <a:cs typeface="+mn-cs"/>
        </a:defRPr>
      </a:lvl7pPr>
      <a:lvl8pPr marL="3023757" algn="l" defTabSz="863931" rtl="0" eaLnBrk="1" latinLnBrk="0" hangingPunct="1">
        <a:defRPr sz="1600" kern="1200">
          <a:solidFill>
            <a:schemeClr val="tx1"/>
          </a:solidFill>
          <a:latin typeface="+mn-lt"/>
          <a:ea typeface="+mn-ea"/>
          <a:cs typeface="+mn-cs"/>
        </a:defRPr>
      </a:lvl8pPr>
      <a:lvl9pPr marL="3455722" algn="l" defTabSz="86393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8"/>
          <p:cNvSpPr txBox="1">
            <a:spLocks noChangeArrowheads="1"/>
          </p:cNvSpPr>
          <p:nvPr/>
        </p:nvSpPr>
        <p:spPr bwMode="auto">
          <a:xfrm>
            <a:off x="296081" y="22062210"/>
            <a:ext cx="14177194" cy="99014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kumimoji="0" lang="es-ES_tradnl" altLang="ja-JP" sz="3600" b="1" dirty="0">
                <a:solidFill>
                  <a:schemeClr val="bg1"/>
                </a:solidFill>
                <a:latin typeface="Univers" charset="0"/>
              </a:rPr>
              <a:t> </a:t>
            </a:r>
            <a:r>
              <a:rPr kumimoji="0" lang="en-US" altLang="ja-JP" sz="3600" b="1" dirty="0">
                <a:solidFill>
                  <a:schemeClr val="bg1"/>
                </a:solidFill>
                <a:latin typeface="Univers" charset="0"/>
              </a:rPr>
              <a:t>2</a:t>
            </a:r>
            <a:r>
              <a:rPr kumimoji="0" lang="ja-JP" altLang="en-US" sz="3600" b="1" dirty="0" smtClean="0">
                <a:solidFill>
                  <a:schemeClr val="bg1"/>
                </a:solidFill>
                <a:latin typeface="Univers" charset="0"/>
              </a:rPr>
              <a:t>　方法</a:t>
            </a:r>
            <a:endParaRPr kumimoji="0" lang="es-ES" altLang="ja-JP" sz="3600" b="1" dirty="0">
              <a:solidFill>
                <a:schemeClr val="bg1"/>
              </a:solidFill>
              <a:latin typeface="Univers" charset="0"/>
            </a:endParaRPr>
          </a:p>
        </p:txBody>
      </p:sp>
      <p:sp>
        <p:nvSpPr>
          <p:cNvPr id="15363" name="Text Box 11"/>
          <p:cNvSpPr txBox="1">
            <a:spLocks noChangeArrowheads="1"/>
          </p:cNvSpPr>
          <p:nvPr/>
        </p:nvSpPr>
        <p:spPr bwMode="auto">
          <a:xfrm>
            <a:off x="380971" y="11668027"/>
            <a:ext cx="13969552" cy="9669447"/>
          </a:xfrm>
          <a:prstGeom prst="rect">
            <a:avLst/>
          </a:prstGeom>
          <a:solidFill>
            <a:schemeClr val="bg1"/>
          </a:solidFill>
          <a:ln w="76200">
            <a:solidFill>
              <a:srgbClr val="00B050"/>
            </a:solidFill>
            <a:miter lim="800000"/>
            <a:headEnd/>
            <a:tailEnd/>
          </a:ln>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pPr eaLnBrk="0" hangingPunct="0"/>
            <a:r>
              <a:rPr kumimoji="0" lang="ja-JP" altLang="en-US" sz="2400" dirty="0"/>
              <a:t>　</a:t>
            </a:r>
            <a:r>
              <a:rPr kumimoji="0" lang="ja-JP" sz="2400" dirty="0"/>
              <a:t>本研究では、「二人のうちどちらか一方、もしくは両方が相手に対して恋愛感情をもっている」関係におけるレイプを「デートレイプ」と定義する。デートレイプは“典型的なレイプ”と異なる特徴を</a:t>
            </a:r>
            <a:r>
              <a:rPr kumimoji="0" lang="ja-JP" sz="2400" dirty="0" smtClean="0"/>
              <a:t>もつ</a:t>
            </a:r>
            <a:r>
              <a:rPr kumimoji="0" lang="ja-JP" altLang="en-US" sz="2400" dirty="0" smtClean="0"/>
              <a:t>ため、レイプの判断において、グレーゾーンとなりやすいという問題がある</a:t>
            </a:r>
            <a:r>
              <a:rPr kumimoji="0" lang="en-US" altLang="ja-JP" sz="2400" dirty="0" smtClean="0"/>
              <a:t> (Table 1 ) </a:t>
            </a:r>
            <a:r>
              <a:rPr kumimoji="0" lang="ja-JP" altLang="en-US" sz="2400" dirty="0" err="1" smtClean="0"/>
              <a:t>。</a:t>
            </a:r>
            <a:r>
              <a:rPr kumimoji="0" lang="ja-JP" sz="2400" dirty="0" smtClean="0"/>
              <a:t>レイプ</a:t>
            </a:r>
            <a:r>
              <a:rPr kumimoji="0" lang="ja-JP" altLang="en-US" sz="2400" dirty="0" smtClean="0"/>
              <a:t>被害者の回復を援助する</a:t>
            </a:r>
            <a:r>
              <a:rPr kumimoji="0" lang="ja-JP" sz="2400" dirty="0" smtClean="0"/>
              <a:t>ため</a:t>
            </a:r>
            <a:r>
              <a:rPr kumimoji="0" lang="ja-JP" sz="2400" dirty="0"/>
              <a:t>には</a:t>
            </a:r>
            <a:r>
              <a:rPr kumimoji="0" lang="ja-JP" sz="2400" dirty="0" smtClean="0"/>
              <a:t>、</a:t>
            </a:r>
            <a:r>
              <a:rPr kumimoji="0" lang="ja-JP" altLang="en-US" sz="2400" dirty="0" smtClean="0"/>
              <a:t>まずそれがレイプであると判断されること、レイプであると認められることが重要である。しかし、</a:t>
            </a:r>
            <a:r>
              <a:rPr kumimoji="0" lang="ja-JP" sz="2400" dirty="0" smtClean="0"/>
              <a:t>レイプ</a:t>
            </a:r>
            <a:r>
              <a:rPr kumimoji="0" lang="ja-JP" altLang="en-US" sz="2400" dirty="0" smtClean="0"/>
              <a:t>の</a:t>
            </a:r>
            <a:r>
              <a:rPr kumimoji="0" lang="ja-JP" sz="2400" dirty="0" smtClean="0"/>
              <a:t>判断</a:t>
            </a:r>
            <a:r>
              <a:rPr kumimoji="0" lang="ja-JP" altLang="en-US" sz="2400" dirty="0" smtClean="0"/>
              <a:t>に関する心理学的研究は日本では数が少なく</a:t>
            </a:r>
            <a:r>
              <a:rPr kumimoji="0" lang="ja-JP" altLang="en-US" sz="2400" dirty="0"/>
              <a:t>、知見の蓄積が必要で</a:t>
            </a:r>
            <a:r>
              <a:rPr kumimoji="0" lang="ja-JP" altLang="en-US" sz="2400" dirty="0" smtClean="0"/>
              <a:t>ある。デートレイプ判断に影響を及ぼす要因についての研究の必要性については、</a:t>
            </a:r>
            <a:r>
              <a:rPr kumimoji="0" lang="en-US" altLang="ja-JP" sz="2400" dirty="0" smtClean="0"/>
              <a:t>Table </a:t>
            </a:r>
            <a:r>
              <a:rPr kumimoji="0" lang="en-US" altLang="ja-JP" sz="2400" dirty="0"/>
              <a:t>2 </a:t>
            </a:r>
            <a:r>
              <a:rPr kumimoji="0" lang="ja-JP" altLang="en-US" sz="2400" dirty="0" smtClean="0"/>
              <a:t>に示した。</a:t>
            </a:r>
            <a:endParaRPr kumimoji="0" lang="en-US" altLang="ja-JP" sz="2400" dirty="0" smtClean="0"/>
          </a:p>
          <a:p>
            <a:pPr eaLnBrk="0" hangingPunct="0"/>
            <a:r>
              <a:rPr kumimoji="0" lang="ja-JP" altLang="en-US" sz="2400" dirty="0"/>
              <a:t>　</a:t>
            </a:r>
            <a:endParaRPr kumimoji="0" lang="en-US" altLang="ja-JP" sz="2400" dirty="0" smtClean="0"/>
          </a:p>
          <a:p>
            <a:pPr eaLnBrk="0" hangingPunct="0"/>
            <a:r>
              <a:rPr kumimoji="0" lang="ja-JP" altLang="en-US" sz="2400" dirty="0"/>
              <a:t>　</a:t>
            </a:r>
            <a:r>
              <a:rPr kumimoji="0" lang="ja-JP" altLang="en-US" sz="2400" dirty="0" smtClean="0"/>
              <a:t>先行研究では、</a:t>
            </a:r>
            <a:r>
              <a:rPr kumimoji="0" lang="ja-JP" sz="2400" dirty="0" smtClean="0"/>
              <a:t>デートレイプ</a:t>
            </a:r>
            <a:r>
              <a:rPr kumimoji="0" lang="ja-JP" sz="2400" dirty="0"/>
              <a:t>の判断に影響を</a:t>
            </a:r>
            <a:r>
              <a:rPr kumimoji="0" lang="ja-JP" sz="2400" dirty="0" smtClean="0"/>
              <a:t>及ぼす</a:t>
            </a:r>
            <a:r>
              <a:rPr kumimoji="0" lang="ja-JP" altLang="en-US" sz="2400" dirty="0" smtClean="0"/>
              <a:t>要因として、</a:t>
            </a:r>
            <a:r>
              <a:rPr kumimoji="0" lang="ja-JP" sz="2400" dirty="0" smtClean="0"/>
              <a:t>判断者側の</a:t>
            </a:r>
            <a:r>
              <a:rPr kumimoji="0" lang="ja-JP" altLang="en-US" sz="2400" dirty="0" smtClean="0"/>
              <a:t>デモグラフィック要因、態度や信念などの要因</a:t>
            </a:r>
            <a:r>
              <a:rPr kumimoji="0" lang="ja-JP" altLang="en-US" sz="2400" dirty="0"/>
              <a:t>が</a:t>
            </a:r>
            <a:r>
              <a:rPr kumimoji="0" lang="ja-JP" altLang="en-US" sz="2400" dirty="0" smtClean="0"/>
              <a:t>検討されている。判断者の性別によって、強要と同意の有無に関する判断は異なっている</a:t>
            </a:r>
            <a:r>
              <a:rPr kumimoji="0" lang="en-US" altLang="ja-JP" sz="2400" dirty="0" smtClean="0"/>
              <a:t> (</a:t>
            </a:r>
            <a:r>
              <a:rPr kumimoji="0" lang="ja-JP" altLang="en-US" sz="2400" dirty="0" smtClean="0"/>
              <a:t>北風・いとう・井上</a:t>
            </a:r>
            <a:r>
              <a:rPr kumimoji="0" lang="en-US" altLang="ja-JP" sz="2400" dirty="0" smtClean="0"/>
              <a:t>, 2011) </a:t>
            </a:r>
            <a:r>
              <a:rPr kumimoji="0" lang="ja-JP" altLang="en-US" sz="2400" dirty="0" err="1" smtClean="0"/>
              <a:t>。</a:t>
            </a:r>
            <a:r>
              <a:rPr kumimoji="0" lang="ja-JP" altLang="en-US" sz="2400" dirty="0" smtClean="0"/>
              <a:t>また</a:t>
            </a:r>
            <a:r>
              <a:rPr kumimoji="0" lang="ja-JP" sz="2400" dirty="0" smtClean="0"/>
              <a:t>レイプ</a:t>
            </a:r>
            <a:r>
              <a:rPr kumimoji="0" lang="ja-JP" sz="2400" dirty="0"/>
              <a:t>支持</a:t>
            </a:r>
            <a:r>
              <a:rPr kumimoji="0" lang="ja-JP" sz="2400" dirty="0" smtClean="0"/>
              <a:t>態度</a:t>
            </a:r>
            <a:r>
              <a:rPr kumimoji="0" lang="en-US" altLang="ja-JP" sz="2400" dirty="0" smtClean="0"/>
              <a:t> (Table 3) </a:t>
            </a:r>
            <a:r>
              <a:rPr kumimoji="0" lang="ja-JP" altLang="en-US" sz="2400" dirty="0" smtClean="0"/>
              <a:t>をもっている者はそうでない者に比べて、レイプと判断しない傾向にあることが示唆されている</a:t>
            </a:r>
            <a:r>
              <a:rPr kumimoji="0" lang="en-US" altLang="ja-JP" sz="2400" dirty="0" smtClean="0"/>
              <a:t> </a:t>
            </a:r>
            <a:r>
              <a:rPr kumimoji="0" lang="en-US" altLang="ja-JP" sz="2400" dirty="0"/>
              <a:t>(</a:t>
            </a:r>
            <a:r>
              <a:rPr kumimoji="0" lang="ja-JP" sz="2400" dirty="0"/>
              <a:t>北風</a:t>
            </a:r>
            <a:r>
              <a:rPr kumimoji="0" lang="en-US" altLang="ja-JP" sz="2400" dirty="0"/>
              <a:t>, 2011) </a:t>
            </a:r>
            <a:r>
              <a:rPr kumimoji="0" lang="ja-JP" sz="2400" dirty="0" smtClean="0"/>
              <a:t>。</a:t>
            </a:r>
            <a:endParaRPr kumimoji="0" lang="en-US" altLang="ja-JP" sz="2400" dirty="0" smtClean="0"/>
          </a:p>
          <a:p>
            <a:pPr eaLnBrk="0" hangingPunct="0"/>
            <a:r>
              <a:rPr kumimoji="0" lang="ja-JP" altLang="ja-JP" sz="2400" dirty="0"/>
              <a:t>　</a:t>
            </a:r>
            <a:r>
              <a:rPr kumimoji="0" lang="ja-JP" altLang="en-US" sz="2400" dirty="0"/>
              <a:t>で</a:t>
            </a:r>
            <a:r>
              <a:rPr kumimoji="0" lang="ja-JP" altLang="en-US" sz="2400" dirty="0" smtClean="0"/>
              <a:t>は、判断者の立場はレイプの判断に影響を及ぼすであろうか。例えば、</a:t>
            </a:r>
            <a:r>
              <a:rPr kumimoji="0" lang="ja-JP" sz="2400" dirty="0" smtClean="0"/>
              <a:t>いじめ場面</a:t>
            </a:r>
            <a:r>
              <a:rPr kumimoji="0" lang="ja-JP" altLang="en-US" sz="2400" dirty="0" smtClean="0"/>
              <a:t>について、</a:t>
            </a:r>
            <a:r>
              <a:rPr kumimoji="0" lang="ja-JP" sz="2400" dirty="0" smtClean="0"/>
              <a:t>傍観者</a:t>
            </a:r>
            <a:r>
              <a:rPr kumimoji="0" lang="ja-JP" sz="2400" dirty="0"/>
              <a:t>―被害者の</a:t>
            </a:r>
            <a:r>
              <a:rPr kumimoji="0" lang="ja-JP" sz="2400" dirty="0" smtClean="0"/>
              <a:t>立場</a:t>
            </a:r>
            <a:r>
              <a:rPr kumimoji="0" lang="ja-JP" altLang="en-US" sz="2400" dirty="0" smtClean="0"/>
              <a:t>の違い</a:t>
            </a:r>
            <a:r>
              <a:rPr kumimoji="0" lang="ja-JP" sz="2400" dirty="0" smtClean="0"/>
              <a:t>に</a:t>
            </a:r>
            <a:r>
              <a:rPr kumimoji="0" lang="ja-JP" sz="2400" dirty="0"/>
              <a:t>よって、いじめの認知がかわるかどうかを検討した竹ノ山・原岡</a:t>
            </a:r>
            <a:r>
              <a:rPr kumimoji="0" lang="en-US" altLang="ja-JP" sz="2400" dirty="0"/>
              <a:t> (2003) </a:t>
            </a:r>
            <a:r>
              <a:rPr kumimoji="0" lang="ja-JP" sz="2400" dirty="0"/>
              <a:t>では、傍観者の立場のほうが、被害者の立場よりもいじめであることを認知することが示されている</a:t>
            </a:r>
            <a:r>
              <a:rPr kumimoji="0" lang="ja-JP" sz="2400" dirty="0" smtClean="0"/>
              <a:t>。</a:t>
            </a:r>
            <a:r>
              <a:rPr lang="ja-JP" altLang="en-US" sz="2400" dirty="0" smtClean="0"/>
              <a:t>レイプ</a:t>
            </a:r>
            <a:r>
              <a:rPr lang="ja-JP" altLang="en-US" sz="2400" dirty="0"/>
              <a:t>に</a:t>
            </a:r>
            <a:r>
              <a:rPr lang="ja-JP" altLang="en-US" sz="2400" dirty="0" smtClean="0"/>
              <a:t>関する先行研究では、</a:t>
            </a:r>
            <a:r>
              <a:rPr lang="ja-JP" altLang="ja-JP" sz="2400" dirty="0" smtClean="0"/>
              <a:t>被害者</a:t>
            </a:r>
            <a:r>
              <a:rPr lang="ja-JP" altLang="ja-JP" sz="2400" dirty="0"/>
              <a:t>への共感が</a:t>
            </a:r>
            <a:r>
              <a:rPr lang="ja-JP" altLang="ja-JP" sz="2400" dirty="0" smtClean="0"/>
              <a:t>高い</a:t>
            </a:r>
            <a:r>
              <a:rPr lang="ja-JP" altLang="en-US" sz="2400" dirty="0" smtClean="0"/>
              <a:t>者</a:t>
            </a:r>
            <a:r>
              <a:rPr lang="ja-JP" altLang="ja-JP" sz="2400" dirty="0" smtClean="0"/>
              <a:t>は</a:t>
            </a:r>
            <a:r>
              <a:rPr lang="ja-JP" altLang="ja-JP" sz="2400" dirty="0"/>
              <a:t>、被害者の味方になり、心理的影響を深刻なものであると認識する傾向に</a:t>
            </a:r>
            <a:r>
              <a:rPr lang="ja-JP" altLang="ja-JP" sz="2400" dirty="0" smtClean="0"/>
              <a:t>ある</a:t>
            </a:r>
            <a:r>
              <a:rPr lang="ja-JP" altLang="en-US" sz="2400" dirty="0" smtClean="0"/>
              <a:t>ことや</a:t>
            </a:r>
            <a:r>
              <a:rPr lang="en-US" altLang="ja-JP" sz="2400" dirty="0" smtClean="0"/>
              <a:t> </a:t>
            </a:r>
            <a:r>
              <a:rPr lang="en-US" altLang="ja-JP" sz="2400" dirty="0"/>
              <a:t>(</a:t>
            </a:r>
            <a:r>
              <a:rPr lang="en-US" altLang="ja-JP" sz="2400" dirty="0" err="1"/>
              <a:t>Deitz</a:t>
            </a:r>
            <a:r>
              <a:rPr lang="en-US" altLang="ja-JP" sz="2400" dirty="0"/>
              <a:t> &amp; Byrnes, 1981) </a:t>
            </a:r>
            <a:r>
              <a:rPr lang="ja-JP" altLang="en-US" sz="2400" dirty="0" err="1"/>
              <a:t>、</a:t>
            </a:r>
            <a:r>
              <a:rPr lang="ja-JP" altLang="ja-JP" sz="2400" dirty="0" smtClean="0"/>
              <a:t>レイプシナリオ</a:t>
            </a:r>
            <a:r>
              <a:rPr lang="ja-JP" altLang="ja-JP" sz="2400" dirty="0"/>
              <a:t>の被害者、加害者のどちらと自分が似ていると知覚するかは被害者への責任帰属と関連</a:t>
            </a:r>
            <a:r>
              <a:rPr lang="ja-JP" altLang="ja-JP" sz="2400" dirty="0" smtClean="0"/>
              <a:t>して</a:t>
            </a:r>
            <a:r>
              <a:rPr lang="ja-JP" altLang="en-US" sz="2400" dirty="0"/>
              <a:t>いることなど</a:t>
            </a:r>
            <a:r>
              <a:rPr lang="ja-JP" altLang="en-US" sz="2400" dirty="0" smtClean="0"/>
              <a:t>が示されている</a:t>
            </a:r>
            <a:r>
              <a:rPr lang="en-US" altLang="ja-JP" sz="2400" dirty="0" smtClean="0"/>
              <a:t> </a:t>
            </a:r>
            <a:r>
              <a:rPr lang="en-US" altLang="ja-JP" sz="2400" dirty="0"/>
              <a:t>(Bell et al., 1994) </a:t>
            </a:r>
            <a:r>
              <a:rPr lang="ja-JP" altLang="en-US" sz="2400" dirty="0" err="1" smtClean="0"/>
              <a:t>。</a:t>
            </a:r>
            <a:r>
              <a:rPr lang="ja-JP" altLang="en-US" sz="2400" dirty="0" smtClean="0"/>
              <a:t>しかし、デートレイプの判断に回答者の立場がどのように影響するのかについては明らかにされていない。</a:t>
            </a:r>
            <a:endParaRPr lang="en-US" altLang="ja-JP" sz="2400" dirty="0" smtClean="0"/>
          </a:p>
          <a:p>
            <a:pPr eaLnBrk="0" hangingPunct="0"/>
            <a:r>
              <a:rPr lang="ja-JP" altLang="en-US" sz="2400" dirty="0"/>
              <a:t>　</a:t>
            </a:r>
            <a:r>
              <a:rPr lang="ja-JP" altLang="en-US" sz="2400" dirty="0" smtClean="0"/>
              <a:t>人は</a:t>
            </a:r>
            <a:r>
              <a:rPr lang="ja-JP" altLang="ja-JP" sz="2400" dirty="0" smtClean="0"/>
              <a:t>友人</a:t>
            </a:r>
            <a:r>
              <a:rPr lang="ja-JP" altLang="ja-JP" sz="2400" dirty="0"/>
              <a:t>などの親しい相手には、自分との感情的な結びつきにより、自分に対するのと同様に肯定的な行動には資質的要因を帰属し、否定的な行動で</a:t>
            </a:r>
            <a:r>
              <a:rPr lang="ja-JP" altLang="ja-JP" sz="2400" dirty="0" smtClean="0"/>
              <a:t>は</a:t>
            </a:r>
            <a:r>
              <a:rPr lang="ja-JP" altLang="en-US" sz="2400" dirty="0" smtClean="0"/>
              <a:t>状況的</a:t>
            </a:r>
            <a:r>
              <a:rPr lang="ja-JP" altLang="ja-JP" sz="2400" dirty="0" smtClean="0"/>
              <a:t>要因</a:t>
            </a:r>
            <a:r>
              <a:rPr lang="ja-JP" altLang="ja-JP" sz="2400" dirty="0"/>
              <a:t>への帰属を</a:t>
            </a:r>
            <a:r>
              <a:rPr lang="ja-JP" altLang="ja-JP" sz="2400" dirty="0" smtClean="0"/>
              <a:t>行う</a:t>
            </a:r>
            <a:r>
              <a:rPr lang="ja-JP" altLang="en-US" sz="2400" dirty="0" smtClean="0"/>
              <a:t>ことが明らかになっており</a:t>
            </a:r>
            <a:r>
              <a:rPr lang="en-US" altLang="ja-JP" sz="2400" dirty="0" smtClean="0"/>
              <a:t> </a:t>
            </a:r>
            <a:r>
              <a:rPr lang="en-US" altLang="ja-JP" sz="2400" dirty="0"/>
              <a:t>(Davis, 1994 </a:t>
            </a:r>
            <a:r>
              <a:rPr lang="ja-JP" altLang="ja-JP" sz="2400" dirty="0"/>
              <a:t>菊池訳</a:t>
            </a:r>
            <a:r>
              <a:rPr lang="en-US" altLang="ja-JP" sz="2400" dirty="0"/>
              <a:t> 1999, p.97-122) </a:t>
            </a:r>
            <a:r>
              <a:rPr lang="ja-JP" altLang="en-US" sz="2400" dirty="0" err="1"/>
              <a:t>、</a:t>
            </a:r>
            <a:r>
              <a:rPr lang="ja-JP" altLang="ja-JP" sz="2400" dirty="0" smtClean="0"/>
              <a:t>デートレイプ</a:t>
            </a:r>
            <a:r>
              <a:rPr lang="ja-JP" altLang="ja-JP" sz="2400" dirty="0"/>
              <a:t>の被害者、加害者が自分と親しい友人であるすれば、その相手に</a:t>
            </a:r>
            <a:r>
              <a:rPr lang="ja-JP" altLang="ja-JP" sz="2400" dirty="0" smtClean="0"/>
              <a:t>対して</a:t>
            </a:r>
            <a:r>
              <a:rPr lang="ja-JP" altLang="en-US" sz="2400" dirty="0" smtClean="0"/>
              <a:t>状況的</a:t>
            </a:r>
            <a:r>
              <a:rPr lang="ja-JP" altLang="ja-JP" sz="2400" dirty="0" smtClean="0"/>
              <a:t>要因</a:t>
            </a:r>
            <a:r>
              <a:rPr lang="ja-JP" altLang="ja-JP" sz="2400" dirty="0"/>
              <a:t>への帰属を行うことが推測される</a:t>
            </a:r>
            <a:r>
              <a:rPr lang="ja-JP" altLang="ja-JP" sz="2400" dirty="0" smtClean="0"/>
              <a:t>。</a:t>
            </a:r>
            <a:endParaRPr lang="en-US" altLang="ja-JP" sz="2400" dirty="0"/>
          </a:p>
          <a:p>
            <a:pPr eaLnBrk="0" hangingPunct="0"/>
            <a:r>
              <a:rPr lang="ja-JP" altLang="en-US" sz="2400" dirty="0" smtClean="0"/>
              <a:t>　</a:t>
            </a:r>
            <a:r>
              <a:rPr kumimoji="0" lang="ja-JP" altLang="en-US" sz="2400" dirty="0" smtClean="0"/>
              <a:t>そこで本研究では、</a:t>
            </a:r>
            <a:r>
              <a:rPr kumimoji="0" lang="ja-JP" altLang="en-US" sz="2400" dirty="0"/>
              <a:t>デートレイプの</a:t>
            </a:r>
            <a:r>
              <a:rPr kumimoji="0" lang="ja-JP" altLang="ja-JP" sz="2400" dirty="0" smtClean="0"/>
              <a:t>判断に影響</a:t>
            </a:r>
            <a:r>
              <a:rPr kumimoji="0" lang="ja-JP" altLang="en-US" sz="2400" dirty="0" smtClean="0"/>
              <a:t>を及ぼす要因を明らかにするため、回答者の立場とレイプ支持態度について検討することを目的とする。</a:t>
            </a:r>
            <a:r>
              <a:rPr kumimoji="0" lang="ja-JP" altLang="en-US" sz="2400" dirty="0"/>
              <a:t>また</a:t>
            </a:r>
            <a:r>
              <a:rPr kumimoji="0" lang="ja-JP" altLang="en-US" sz="2400" dirty="0" smtClean="0"/>
              <a:t>男女差の視点からの検討も行う。</a:t>
            </a:r>
            <a:endParaRPr kumimoji="0" lang="ja-JP" sz="2400" dirty="0"/>
          </a:p>
        </p:txBody>
      </p:sp>
      <p:sp>
        <p:nvSpPr>
          <p:cNvPr id="15364" name="Text Box 12"/>
          <p:cNvSpPr txBox="1">
            <a:spLocks noChangeArrowheads="1"/>
          </p:cNvSpPr>
          <p:nvPr/>
        </p:nvSpPr>
        <p:spPr bwMode="auto">
          <a:xfrm>
            <a:off x="395559" y="23252024"/>
            <a:ext cx="13940377" cy="6345460"/>
          </a:xfrm>
          <a:prstGeom prst="rect">
            <a:avLst/>
          </a:prstGeom>
          <a:noFill/>
          <a:ln w="762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lIns="431928" tIns="215966" rIns="431928" bIns="215966" anchor="ctr">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pPr eaLnBrk="0" hangingPunct="0"/>
            <a:r>
              <a:rPr kumimoji="0" lang="ja-JP" sz="2400" u="sng" dirty="0" smtClean="0"/>
              <a:t>調査</a:t>
            </a:r>
            <a:r>
              <a:rPr kumimoji="0" lang="ja-JP" sz="2400" u="sng" dirty="0"/>
              <a:t>対象</a:t>
            </a:r>
            <a:r>
              <a:rPr kumimoji="0" lang="ja-JP" altLang="en-US" sz="2400" dirty="0"/>
              <a:t>：</a:t>
            </a:r>
            <a:r>
              <a:rPr kumimoji="0" lang="ja-JP" sz="2400" dirty="0"/>
              <a:t>　</a:t>
            </a:r>
            <a:r>
              <a:rPr kumimoji="0" lang="en-US" altLang="ja-JP" sz="2400" dirty="0"/>
              <a:t>3</a:t>
            </a:r>
            <a:r>
              <a:rPr kumimoji="0" lang="ja-JP" sz="2400" dirty="0"/>
              <a:t>大学の</a:t>
            </a:r>
            <a:r>
              <a:rPr kumimoji="0" lang="ja-JP" sz="2400" dirty="0" smtClean="0"/>
              <a:t>学生</a:t>
            </a:r>
            <a:r>
              <a:rPr lang="en-US" altLang="ja-JP" sz="2400" dirty="0"/>
              <a:t>590</a:t>
            </a:r>
            <a:r>
              <a:rPr lang="ja-JP" altLang="ja-JP" sz="2400" dirty="0"/>
              <a:t>名に質問紙を配布し、研究協力を依頼した</a:t>
            </a:r>
            <a:r>
              <a:rPr lang="ja-JP" altLang="ja-JP" sz="2400" dirty="0" smtClean="0"/>
              <a:t>。</a:t>
            </a:r>
            <a:r>
              <a:rPr lang="ja-JP" altLang="en-US" sz="2400" dirty="0" smtClean="0"/>
              <a:t>欠損のあったものを除いた最終有効回答数は</a:t>
            </a:r>
            <a:r>
              <a:rPr lang="en-US" altLang="ja-JP" sz="2400" dirty="0" smtClean="0"/>
              <a:t>122</a:t>
            </a:r>
            <a:r>
              <a:rPr lang="ja-JP" altLang="en-US" sz="2400" dirty="0" smtClean="0"/>
              <a:t>名であった（回答率</a:t>
            </a:r>
            <a:r>
              <a:rPr lang="en-US" altLang="ja-JP" sz="2400" dirty="0" smtClean="0"/>
              <a:t>20.7</a:t>
            </a:r>
            <a:r>
              <a:rPr lang="ja-JP" altLang="en-US" sz="2400" dirty="0" smtClean="0"/>
              <a:t>％）</a:t>
            </a:r>
            <a:r>
              <a:rPr lang="ja-JP" altLang="ja-JP" sz="2400" dirty="0" smtClean="0"/>
              <a:t> </a:t>
            </a:r>
            <a:r>
              <a:rPr lang="ja-JP" altLang="en-US" sz="2400" dirty="0" smtClean="0"/>
              <a:t>。</a:t>
            </a:r>
            <a:r>
              <a:rPr kumimoji="0" lang="ja-JP" sz="2400" dirty="0"/>
              <a:t>　</a:t>
            </a:r>
          </a:p>
          <a:p>
            <a:pPr eaLnBrk="0" hangingPunct="0"/>
            <a:r>
              <a:rPr kumimoji="0" lang="ja-JP" sz="2400" u="sng" dirty="0" smtClean="0"/>
              <a:t>調査</a:t>
            </a:r>
            <a:r>
              <a:rPr kumimoji="0" lang="ja-JP" sz="2400" u="sng" dirty="0"/>
              <a:t>手続</a:t>
            </a:r>
            <a:r>
              <a:rPr kumimoji="0" lang="ja-JP" altLang="en-US" sz="2400" dirty="0"/>
              <a:t>：</a:t>
            </a:r>
            <a:r>
              <a:rPr kumimoji="0" lang="ja-JP" sz="2400" dirty="0"/>
              <a:t>　</a:t>
            </a:r>
            <a:r>
              <a:rPr kumimoji="0" lang="en-US" altLang="ja-JP" sz="2400" dirty="0"/>
              <a:t>2010</a:t>
            </a:r>
            <a:r>
              <a:rPr kumimoji="0" lang="ja-JP" sz="2400" dirty="0"/>
              <a:t>年</a:t>
            </a:r>
            <a:r>
              <a:rPr kumimoji="0" lang="en-US" altLang="ja-JP" sz="2400" dirty="0"/>
              <a:t>6</a:t>
            </a:r>
            <a:r>
              <a:rPr kumimoji="0" lang="ja-JP" sz="2400" dirty="0"/>
              <a:t>月から</a:t>
            </a:r>
            <a:r>
              <a:rPr kumimoji="0" lang="en-US" altLang="ja-JP" sz="2400" dirty="0"/>
              <a:t>7</a:t>
            </a:r>
            <a:r>
              <a:rPr kumimoji="0" lang="ja-JP" sz="2400" dirty="0"/>
              <a:t>月</a:t>
            </a:r>
            <a:r>
              <a:rPr kumimoji="0" lang="ja-JP" sz="2400" dirty="0" smtClean="0"/>
              <a:t>に</a:t>
            </a:r>
            <a:r>
              <a:rPr kumimoji="0" lang="ja-JP" altLang="en-US" sz="2400" dirty="0" smtClean="0"/>
              <a:t>、</a:t>
            </a:r>
            <a:r>
              <a:rPr lang="ja-JP" altLang="ja-JP" sz="2400" dirty="0" smtClean="0"/>
              <a:t>大学</a:t>
            </a:r>
            <a:r>
              <a:rPr lang="ja-JP" altLang="ja-JP" sz="2400" dirty="0"/>
              <a:t>の講義終了時に研究協力の依頼、および</a:t>
            </a:r>
            <a:r>
              <a:rPr lang="ja-JP" altLang="ja-JP" sz="2400" dirty="0" smtClean="0"/>
              <a:t>調査質問紙</a:t>
            </a:r>
            <a:r>
              <a:rPr lang="ja-JP" altLang="ja-JP" sz="2400" dirty="0"/>
              <a:t>の配布を行い、後日郵送にて回収</a:t>
            </a:r>
            <a:r>
              <a:rPr lang="ja-JP" altLang="ja-JP" sz="2400" dirty="0" smtClean="0"/>
              <a:t>した</a:t>
            </a:r>
            <a:r>
              <a:rPr lang="ja-JP" altLang="en-US" sz="2400" dirty="0" smtClean="0"/>
              <a:t>。</a:t>
            </a:r>
            <a:r>
              <a:rPr lang="ja-JP" altLang="ja-JP" sz="2400" dirty="0"/>
              <a:t>配布に際しては、封筒に調査用紙を入れて対象者にわたし、回収に際しては、同封の返信用切手を貼った封筒に入れて、ポストに投函するように教示した。また対象者自身の経験を尋ねるものではないこと、答えたくない場合は質問項目をみないで調査者に返送すること、結果は研究以外の目的に使用しないこと、回答中に気分が悪くなるなどの変化があった場合は学生相談機関を利用することなどについて、封筒の表面に表記し、口頭でもアナウンスした。 </a:t>
            </a:r>
            <a:r>
              <a:rPr kumimoji="0" lang="ja-JP" sz="2400" dirty="0"/>
              <a:t>　</a:t>
            </a:r>
          </a:p>
          <a:p>
            <a:pPr eaLnBrk="0" hangingPunct="0"/>
            <a:r>
              <a:rPr kumimoji="0" lang="ja-JP" sz="2400" u="sng" dirty="0" smtClean="0"/>
              <a:t>調査</a:t>
            </a:r>
            <a:r>
              <a:rPr kumimoji="0" lang="ja-JP" sz="2400" u="sng" dirty="0"/>
              <a:t>内容</a:t>
            </a:r>
            <a:r>
              <a:rPr kumimoji="0" lang="ja-JP" altLang="en-US" sz="2400" dirty="0"/>
              <a:t>：</a:t>
            </a:r>
            <a:r>
              <a:rPr kumimoji="0" lang="ja-JP" sz="2400" dirty="0"/>
              <a:t>　</a:t>
            </a:r>
            <a:endParaRPr kumimoji="0" lang="en-US" altLang="ja-JP" sz="2400" dirty="0" smtClean="0"/>
          </a:p>
          <a:p>
            <a:pPr eaLnBrk="0" hangingPunct="0"/>
            <a:r>
              <a:rPr kumimoji="0" lang="en-US" altLang="ja-JP" sz="2400" dirty="0" smtClean="0"/>
              <a:t>(</a:t>
            </a:r>
            <a:r>
              <a:rPr kumimoji="0" lang="en-US" altLang="ja-JP" sz="2400" dirty="0"/>
              <a:t>1</a:t>
            </a:r>
            <a:r>
              <a:rPr kumimoji="0" lang="en-US" altLang="ja-JP" sz="2400" dirty="0" smtClean="0"/>
              <a:t>)</a:t>
            </a:r>
            <a:r>
              <a:rPr kumimoji="0" lang="ja-JP" altLang="en-US" sz="2400" dirty="0" smtClean="0"/>
              <a:t>　フェイスシート　</a:t>
            </a:r>
            <a:r>
              <a:rPr kumimoji="0" lang="ja-JP" altLang="ja-JP" sz="2400" dirty="0"/>
              <a:t>年齢、性別、学年、レイプに関する教育経験、親しい人のレイプ</a:t>
            </a:r>
            <a:r>
              <a:rPr kumimoji="0" lang="ja-JP" altLang="ja-JP" sz="2400" dirty="0" smtClean="0"/>
              <a:t>被害</a:t>
            </a:r>
            <a:r>
              <a:rPr kumimoji="0" lang="ja-JP" altLang="ja-JP" sz="2400" dirty="0"/>
              <a:t>経験の有無</a:t>
            </a:r>
            <a:endParaRPr kumimoji="0" lang="en-US" altLang="ja-JP" sz="2400" dirty="0" smtClean="0"/>
          </a:p>
          <a:p>
            <a:pPr eaLnBrk="0" hangingPunct="0"/>
            <a:r>
              <a:rPr kumimoji="0" lang="en-US" altLang="ja-JP" sz="2400" dirty="0" smtClean="0"/>
              <a:t>(</a:t>
            </a:r>
            <a:r>
              <a:rPr kumimoji="0" lang="en-US" altLang="ja-JP" sz="2400" dirty="0"/>
              <a:t>2</a:t>
            </a:r>
            <a:r>
              <a:rPr kumimoji="0" lang="en-US" altLang="ja-JP" sz="2400" dirty="0" smtClean="0"/>
              <a:t>)</a:t>
            </a:r>
            <a:r>
              <a:rPr kumimoji="0" lang="ja-JP" altLang="en-US" sz="2400" dirty="0" smtClean="0"/>
              <a:t>　</a:t>
            </a:r>
            <a:r>
              <a:rPr kumimoji="0" lang="ja-JP" sz="2400" dirty="0" smtClean="0"/>
              <a:t>翻訳版</a:t>
            </a:r>
            <a:r>
              <a:rPr kumimoji="0" lang="en-US" altLang="ja-JP" sz="2400" dirty="0"/>
              <a:t>Rape Supportive Attitude </a:t>
            </a:r>
            <a:r>
              <a:rPr kumimoji="0" lang="en-US" altLang="ja-JP" sz="2400" dirty="0" smtClean="0"/>
              <a:t>Scale</a:t>
            </a:r>
            <a:r>
              <a:rPr kumimoji="0" lang="ja-JP" altLang="en-US" sz="2400" dirty="0" smtClean="0"/>
              <a:t>　</a:t>
            </a:r>
            <a:r>
              <a:rPr kumimoji="0" lang="en-US" altLang="ja-JP" sz="2400" dirty="0" smtClean="0"/>
              <a:t>17</a:t>
            </a:r>
            <a:r>
              <a:rPr kumimoji="0" lang="ja-JP" altLang="en-US" sz="2400" dirty="0" smtClean="0"/>
              <a:t>項目　</a:t>
            </a:r>
            <a:r>
              <a:rPr lang="en-US" altLang="ja-JP" sz="2400" dirty="0" smtClean="0"/>
              <a:t> </a:t>
            </a:r>
            <a:r>
              <a:rPr lang="en-US" altLang="ja-JP" sz="2400" dirty="0"/>
              <a:t>(</a:t>
            </a:r>
            <a:r>
              <a:rPr lang="ja-JP" altLang="ja-JP" sz="2400" dirty="0"/>
              <a:t>片岡・堀内</a:t>
            </a:r>
            <a:r>
              <a:rPr lang="en-US" altLang="ja-JP" sz="2400" dirty="0"/>
              <a:t>, 2001) </a:t>
            </a:r>
            <a:r>
              <a:rPr lang="ja-JP" altLang="ja-JP" sz="2400" dirty="0"/>
              <a:t>（以下、</a:t>
            </a:r>
            <a:r>
              <a:rPr lang="en-US" altLang="ja-JP" sz="2400" dirty="0"/>
              <a:t>RSAS</a:t>
            </a:r>
            <a:r>
              <a:rPr lang="ja-JP" altLang="ja-JP" sz="2400" dirty="0" smtClean="0"/>
              <a:t>）</a:t>
            </a:r>
            <a:r>
              <a:rPr lang="ja-JP" altLang="en-US" sz="2400" dirty="0" smtClean="0"/>
              <a:t>　</a:t>
            </a:r>
            <a:r>
              <a:rPr lang="ja-JP" altLang="ja-JP" sz="2400" dirty="0"/>
              <a:t>得点が高いほどレイプ被害者に対して支持的で好意的な</a:t>
            </a:r>
            <a:r>
              <a:rPr lang="ja-JP" altLang="ja-JP" sz="2400" dirty="0" smtClean="0"/>
              <a:t>態度</a:t>
            </a:r>
            <a:r>
              <a:rPr lang="ja-JP" altLang="en-US" sz="2400" dirty="0" smtClean="0"/>
              <a:t>を示している。</a:t>
            </a:r>
            <a:endParaRPr kumimoji="0" lang="en-US" altLang="ja-JP" sz="2400" dirty="0" smtClean="0"/>
          </a:p>
          <a:p>
            <a:pPr eaLnBrk="0" hangingPunct="0"/>
            <a:r>
              <a:rPr kumimoji="0" lang="en-US" altLang="ja-JP" sz="2400" dirty="0" smtClean="0"/>
              <a:t>(3)</a:t>
            </a:r>
            <a:r>
              <a:rPr kumimoji="0" lang="ja-JP" altLang="en-US" sz="2400" dirty="0" smtClean="0"/>
              <a:t>　</a:t>
            </a:r>
            <a:r>
              <a:rPr kumimoji="0" lang="ja-JP" sz="2400" dirty="0" smtClean="0"/>
              <a:t>デートレイプ</a:t>
            </a:r>
            <a:r>
              <a:rPr kumimoji="0" lang="ja-JP" sz="2400" dirty="0"/>
              <a:t>の判断　デートレイプシナリオに回答者の立場を教示し、ランダムに加害者友人条件、被害者友人条件、統制群に割りあてた。シナリオの内容に対する「デートレイプの判断</a:t>
            </a:r>
            <a:r>
              <a:rPr kumimoji="0" lang="ja-JP" sz="2400" dirty="0" smtClean="0"/>
              <a:t>」</a:t>
            </a:r>
            <a:r>
              <a:rPr kumimoji="0" lang="ja-JP" altLang="en-US" sz="2400" dirty="0"/>
              <a:t>尺度</a:t>
            </a:r>
            <a:r>
              <a:rPr kumimoji="0" lang="ja-JP" altLang="en-US" sz="2400" dirty="0" smtClean="0"/>
              <a:t>について、</a:t>
            </a:r>
            <a:r>
              <a:rPr lang="ja-JP" altLang="ja-JP" sz="2400" dirty="0" smtClean="0"/>
              <a:t>「</a:t>
            </a:r>
            <a:r>
              <a:rPr lang="en-US" altLang="ja-JP" sz="2400" dirty="0" smtClean="0"/>
              <a:t>1</a:t>
            </a:r>
            <a:r>
              <a:rPr lang="ja-JP" altLang="en-US" sz="2400" dirty="0" smtClean="0"/>
              <a:t>　</a:t>
            </a:r>
            <a:r>
              <a:rPr lang="ja-JP" altLang="ja-JP" sz="2400" dirty="0" smtClean="0"/>
              <a:t>まったく</a:t>
            </a:r>
            <a:r>
              <a:rPr lang="ja-JP" altLang="ja-JP" sz="2400" dirty="0"/>
              <a:t>思わない」から</a:t>
            </a:r>
            <a:r>
              <a:rPr lang="ja-JP" altLang="ja-JP" sz="2400" dirty="0" smtClean="0"/>
              <a:t>「</a:t>
            </a:r>
            <a:r>
              <a:rPr lang="en-US" altLang="ja-JP" sz="2400" dirty="0" smtClean="0"/>
              <a:t>7</a:t>
            </a:r>
            <a:r>
              <a:rPr lang="ja-JP" altLang="en-US" sz="2400" dirty="0" smtClean="0"/>
              <a:t>　</a:t>
            </a:r>
            <a:r>
              <a:rPr lang="ja-JP" altLang="ja-JP" sz="2400" dirty="0" smtClean="0"/>
              <a:t>非常</a:t>
            </a:r>
            <a:r>
              <a:rPr lang="ja-JP" altLang="ja-JP" sz="2400" dirty="0"/>
              <a:t>にそう思う」までの</a:t>
            </a:r>
            <a:r>
              <a:rPr lang="en-US" altLang="ja-JP" sz="2400" dirty="0"/>
              <a:t>7</a:t>
            </a:r>
            <a:r>
              <a:rPr lang="ja-JP" altLang="ja-JP" sz="2400" dirty="0"/>
              <a:t>件法</a:t>
            </a:r>
            <a:r>
              <a:rPr lang="ja-JP" altLang="ja-JP" sz="2400" dirty="0" smtClean="0"/>
              <a:t>で</a:t>
            </a:r>
            <a:r>
              <a:rPr lang="ja-JP" altLang="en-US" sz="2400" dirty="0" smtClean="0"/>
              <a:t>回答を求めた。項目の内容は、</a:t>
            </a:r>
            <a:r>
              <a:rPr lang="ja-JP" altLang="ja-JP" sz="2400" dirty="0" smtClean="0"/>
              <a:t>「</a:t>
            </a:r>
            <a:r>
              <a:rPr lang="ja-JP" altLang="ja-JP" sz="2400" dirty="0"/>
              <a:t>ヒロシはユカに性行為を無理強いしている</a:t>
            </a:r>
            <a:r>
              <a:rPr lang="ja-JP" altLang="ja-JP" sz="2400" dirty="0" smtClean="0"/>
              <a:t>」</a:t>
            </a:r>
            <a:r>
              <a:rPr lang="ja-JP" altLang="en-US" sz="2400" dirty="0" smtClean="0"/>
              <a:t>、「この出来事はレイプである」などの</a:t>
            </a:r>
            <a:r>
              <a:rPr lang="en-US" altLang="ja-JP" sz="2400" dirty="0" smtClean="0"/>
              <a:t>6</a:t>
            </a:r>
            <a:r>
              <a:rPr lang="ja-JP" altLang="en-US" sz="2400" dirty="0" smtClean="0"/>
              <a:t>項目であった。</a:t>
            </a:r>
            <a:endParaRPr lang="ja-JP" altLang="ja-JP" sz="2400" dirty="0"/>
          </a:p>
        </p:txBody>
      </p:sp>
      <p:sp>
        <p:nvSpPr>
          <p:cNvPr id="15366" name="Text Box 7"/>
          <p:cNvSpPr txBox="1">
            <a:spLocks noChangeArrowheads="1"/>
          </p:cNvSpPr>
          <p:nvPr/>
        </p:nvSpPr>
        <p:spPr bwMode="auto">
          <a:xfrm>
            <a:off x="376511" y="4971283"/>
            <a:ext cx="6682804" cy="990148"/>
          </a:xfrm>
          <a:prstGeom prst="rect">
            <a:avLst/>
          </a:prstGeom>
          <a:solidFill>
            <a:srgbClr val="00B050"/>
          </a:solidFill>
          <a:ln w="9525">
            <a:solidFill>
              <a:srgbClr val="00B050"/>
            </a:solidFill>
            <a:miter lim="800000"/>
            <a:headEnd/>
            <a:tailEnd/>
          </a:ln>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pPr algn="ctr"/>
            <a:r>
              <a:rPr kumimoji="0" lang="ja-JP" altLang="en-US" sz="3600" b="1" dirty="0" smtClean="0">
                <a:solidFill>
                  <a:schemeClr val="bg1"/>
                </a:solidFill>
                <a:latin typeface="Univers" charset="0"/>
              </a:rPr>
              <a:t>はじめ</a:t>
            </a:r>
            <a:r>
              <a:rPr kumimoji="0" lang="ja-JP" altLang="en-US" sz="3600" b="1" dirty="0">
                <a:solidFill>
                  <a:schemeClr val="bg1"/>
                </a:solidFill>
                <a:latin typeface="Univers" charset="0"/>
              </a:rPr>
              <a:t>に</a:t>
            </a:r>
            <a:endParaRPr kumimoji="0" lang="es-ES" altLang="ja-JP" sz="3600" b="1" dirty="0">
              <a:solidFill>
                <a:schemeClr val="bg1"/>
              </a:solidFill>
              <a:latin typeface="Univers" charset="0"/>
            </a:endParaRPr>
          </a:p>
        </p:txBody>
      </p:sp>
      <p:sp>
        <p:nvSpPr>
          <p:cNvPr id="15367" name="Text Box 7"/>
          <p:cNvSpPr txBox="1">
            <a:spLocks noChangeArrowheads="1"/>
          </p:cNvSpPr>
          <p:nvPr/>
        </p:nvSpPr>
        <p:spPr bwMode="auto">
          <a:xfrm>
            <a:off x="360287" y="10073223"/>
            <a:ext cx="13975054" cy="990600"/>
          </a:xfrm>
          <a:prstGeom prst="rect">
            <a:avLst/>
          </a:prstGeom>
          <a:solidFill>
            <a:srgbClr val="00B050"/>
          </a:solidFill>
          <a:ln w="9525">
            <a:solidFill>
              <a:srgbClr val="00B050"/>
            </a:solidFill>
            <a:miter lim="800000"/>
            <a:headEnd/>
            <a:tailEnd/>
          </a:ln>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kumimoji="0" lang="en-US" altLang="ja-JP" sz="3600" b="1" dirty="0">
                <a:solidFill>
                  <a:schemeClr val="bg1"/>
                </a:solidFill>
                <a:latin typeface="Univers" charset="0"/>
              </a:rPr>
              <a:t>1</a:t>
            </a:r>
            <a:r>
              <a:rPr kumimoji="0" lang="en-US" altLang="ja-JP" sz="3600" b="1" dirty="0" smtClean="0">
                <a:solidFill>
                  <a:schemeClr val="bg1"/>
                </a:solidFill>
                <a:latin typeface="Univers" charset="0"/>
              </a:rPr>
              <a:t> </a:t>
            </a:r>
            <a:r>
              <a:rPr kumimoji="0" lang="ja-JP" altLang="en-US" sz="3600" b="1" dirty="0" smtClean="0">
                <a:solidFill>
                  <a:schemeClr val="bg1"/>
                </a:solidFill>
                <a:latin typeface="Univers" charset="0"/>
              </a:rPr>
              <a:t>問題と目的</a:t>
            </a:r>
            <a:endParaRPr kumimoji="0" lang="es-ES" altLang="ja-JP" sz="3600" b="1" dirty="0">
              <a:solidFill>
                <a:schemeClr val="bg1"/>
              </a:solidFill>
              <a:latin typeface="Univers" charset="0"/>
            </a:endParaRPr>
          </a:p>
        </p:txBody>
      </p:sp>
      <p:sp>
        <p:nvSpPr>
          <p:cNvPr id="15368" name="Text Box 17"/>
          <p:cNvSpPr txBox="1">
            <a:spLocks noChangeArrowheads="1"/>
          </p:cNvSpPr>
          <p:nvPr/>
        </p:nvSpPr>
        <p:spPr bwMode="auto">
          <a:xfrm>
            <a:off x="412622" y="6126659"/>
            <a:ext cx="20743863" cy="3021473"/>
          </a:xfrm>
          <a:prstGeom prst="rect">
            <a:avLst/>
          </a:prstGeom>
          <a:noFill/>
          <a:ln w="762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lang="ja-JP" altLang="en-US" sz="2400" dirty="0" smtClean="0"/>
              <a:t>　</a:t>
            </a:r>
            <a:r>
              <a:rPr lang="ja-JP" altLang="ja-JP" sz="2400" dirty="0" smtClean="0"/>
              <a:t>レイプ</a:t>
            </a:r>
            <a:r>
              <a:rPr lang="ja-JP" altLang="ja-JP" sz="2400" dirty="0"/>
              <a:t>は</a:t>
            </a:r>
            <a:r>
              <a:rPr lang="ja-JP" altLang="ja-JP" sz="2400" dirty="0" smtClean="0"/>
              <a:t>被害者</a:t>
            </a:r>
            <a:r>
              <a:rPr lang="ja-JP" altLang="en-US" sz="2400" dirty="0" smtClean="0"/>
              <a:t>に深刻な身体的、心理的、社会的影響を及ぼす犯罪である。またそれ</a:t>
            </a:r>
            <a:r>
              <a:rPr lang="ja-JP" altLang="ja-JP" sz="2400" dirty="0" smtClean="0"/>
              <a:t>だけでなく</a:t>
            </a:r>
            <a:r>
              <a:rPr lang="ja-JP" altLang="ja-JP" sz="2400" dirty="0"/>
              <a:t>、被害者の家族、恋人、友人などの重要な他者に</a:t>
            </a:r>
            <a:r>
              <a:rPr lang="ja-JP" altLang="ja-JP" sz="2400" dirty="0" smtClean="0"/>
              <a:t>も</a:t>
            </a:r>
            <a:r>
              <a:rPr lang="ja-JP" altLang="en-US" sz="2400" dirty="0" smtClean="0"/>
              <a:t>重大な</a:t>
            </a:r>
            <a:r>
              <a:rPr lang="ja-JP" altLang="ja-JP" sz="2400" dirty="0" smtClean="0"/>
              <a:t>影響を</a:t>
            </a:r>
            <a:r>
              <a:rPr lang="ja-JP" altLang="en-US" sz="2400" dirty="0" smtClean="0"/>
              <a:t>与えることが明らかになっている </a:t>
            </a:r>
            <a:r>
              <a:rPr lang="en-US" altLang="ja-JP" sz="2400" dirty="0" smtClean="0"/>
              <a:t>(Smith, 2005</a:t>
            </a:r>
            <a:r>
              <a:rPr lang="en-US" altLang="ja-JP" sz="2400" dirty="0"/>
              <a:t>) </a:t>
            </a:r>
            <a:r>
              <a:rPr lang="ja-JP" altLang="en-US" sz="2400" dirty="0" err="1" smtClean="0"/>
              <a:t>。</a:t>
            </a:r>
            <a:r>
              <a:rPr lang="ja-JP" altLang="en-US" sz="2400" dirty="0" smtClean="0"/>
              <a:t>一方で、被害者にとって重要な他</a:t>
            </a:r>
            <a:r>
              <a:rPr lang="ja-JP" altLang="ja-JP" sz="2400" dirty="0" smtClean="0"/>
              <a:t>者</a:t>
            </a:r>
            <a:r>
              <a:rPr lang="ja-JP" altLang="ja-JP" sz="2400" dirty="0"/>
              <a:t>の行動</a:t>
            </a:r>
            <a:r>
              <a:rPr lang="ja-JP" altLang="ja-JP" sz="2400" dirty="0" smtClean="0"/>
              <a:t>は</a:t>
            </a:r>
            <a:r>
              <a:rPr lang="ja-JP" altLang="en-US" sz="2400" dirty="0" smtClean="0"/>
              <a:t>、</a:t>
            </a:r>
            <a:r>
              <a:rPr lang="ja-JP" altLang="ja-JP" sz="2400" dirty="0" smtClean="0"/>
              <a:t>被害者</a:t>
            </a:r>
            <a:r>
              <a:rPr lang="ja-JP" altLang="ja-JP" sz="2400" dirty="0"/>
              <a:t>のその後の回復に影響を</a:t>
            </a:r>
            <a:r>
              <a:rPr lang="ja-JP" altLang="ja-JP" sz="2400" dirty="0" smtClean="0"/>
              <a:t>及ぼす</a:t>
            </a:r>
            <a:r>
              <a:rPr lang="ja-JP" altLang="en-US" sz="2400" dirty="0" smtClean="0"/>
              <a:t>ことが指摘されており</a:t>
            </a:r>
            <a:r>
              <a:rPr lang="en-US" altLang="ja-JP" sz="2400" dirty="0" smtClean="0"/>
              <a:t> </a:t>
            </a:r>
            <a:r>
              <a:rPr lang="en-US" altLang="ja-JP" sz="2400" dirty="0"/>
              <a:t>(Davis Brickman, &amp; Baker, 1991) </a:t>
            </a:r>
            <a:r>
              <a:rPr lang="ja-JP" altLang="en-US" sz="2400" dirty="0" err="1"/>
              <a:t>、</a:t>
            </a:r>
            <a:r>
              <a:rPr lang="ja-JP" altLang="ja-JP" sz="2400" dirty="0" smtClean="0"/>
              <a:t>レイプ</a:t>
            </a:r>
            <a:r>
              <a:rPr lang="ja-JP" altLang="ja-JP" sz="2400" dirty="0"/>
              <a:t>被害を周囲に打ち明けた際、被害者を責めるなどの社会的反応を体験することは回復に有害であり、被害者を信じるなどの社会的反応は回復に</a:t>
            </a:r>
            <a:r>
              <a:rPr lang="ja-JP" altLang="ja-JP" sz="2400" dirty="0" smtClean="0"/>
              <a:t>役立つ</a:t>
            </a:r>
            <a:r>
              <a:rPr lang="ja-JP" altLang="en-US" sz="2400" dirty="0" smtClean="0"/>
              <a:t>ことが示唆されている</a:t>
            </a:r>
            <a:r>
              <a:rPr lang="en-US" altLang="ja-JP" sz="2400" dirty="0" smtClean="0"/>
              <a:t> </a:t>
            </a:r>
            <a:r>
              <a:rPr lang="en-US" altLang="ja-JP" sz="2400" dirty="0"/>
              <a:t>(Ullman, 1996 ; Ahrens, 2006) </a:t>
            </a:r>
            <a:r>
              <a:rPr lang="ja-JP" altLang="ja-JP" sz="2400" dirty="0" err="1" smtClean="0"/>
              <a:t>。</a:t>
            </a:r>
            <a:endParaRPr lang="en-US" altLang="ja-JP" sz="2400" dirty="0"/>
          </a:p>
          <a:p>
            <a:r>
              <a:rPr lang="ja-JP" altLang="en-US" sz="2400" dirty="0" smtClean="0"/>
              <a:t>　</a:t>
            </a:r>
            <a:r>
              <a:rPr lang="en-US" altLang="ja-JP" sz="2400" dirty="0"/>
              <a:t> Harvey (1996) </a:t>
            </a:r>
            <a:r>
              <a:rPr lang="ja-JP" altLang="ja-JP" sz="2400" dirty="0"/>
              <a:t>は、レイプ被害の多くは専門機関で相談されていないことや、臨床的援助は必ずしも回復の保証にはならないとし、臨床的援助を求めない大多数の被害者の回復を援助する必要があると述べている</a:t>
            </a:r>
            <a:r>
              <a:rPr lang="ja-JP" altLang="ja-JP" sz="2400" dirty="0" smtClean="0"/>
              <a:t>。</a:t>
            </a:r>
            <a:r>
              <a:rPr lang="ja-JP" altLang="en-US" sz="2400" dirty="0" smtClean="0"/>
              <a:t>被害者に直接的にアプローチする心理援助のみならず、間接的に被害者を援助するコミュニティ・アプローチの両面から、被害者をエンパワーメントしていく介入が求められている。</a:t>
            </a:r>
            <a:endParaRPr kumimoji="0" lang="en-US" altLang="ja-JP" sz="2400" dirty="0" smtClean="0"/>
          </a:p>
        </p:txBody>
      </p:sp>
      <p:pic>
        <p:nvPicPr>
          <p:cNvPr id="15369" name="図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606833" y="9507787"/>
            <a:ext cx="6552728" cy="5093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図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548147" y="14836379"/>
            <a:ext cx="6684538"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2" name="Text Box 14"/>
          <p:cNvSpPr txBox="1">
            <a:spLocks noChangeArrowheads="1"/>
          </p:cNvSpPr>
          <p:nvPr/>
        </p:nvSpPr>
        <p:spPr bwMode="auto">
          <a:xfrm>
            <a:off x="376511" y="42285256"/>
            <a:ext cx="20443829" cy="4129469"/>
          </a:xfrm>
          <a:prstGeom prst="rect">
            <a:avLst/>
          </a:prstGeom>
          <a:noFill/>
          <a:ln w="762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kumimoji="0" lang="ja-JP" sz="2400" dirty="0">
                <a:latin typeface="Times New Roman" charset="0"/>
              </a:rPr>
              <a:t>　</a:t>
            </a:r>
            <a:r>
              <a:rPr kumimoji="0" lang="ja-JP" sz="2400" dirty="0"/>
              <a:t>結果から</a:t>
            </a:r>
            <a:r>
              <a:rPr kumimoji="0" lang="ja-JP" sz="2400" dirty="0" smtClean="0"/>
              <a:t>、</a:t>
            </a:r>
            <a:r>
              <a:rPr kumimoji="0" lang="ja-JP" altLang="en-US" sz="2400" dirty="0" smtClean="0"/>
              <a:t>男性と女性では、立場の違いが判断に及ぼす影響は異なっていることが明らかになった。</a:t>
            </a:r>
            <a:r>
              <a:rPr kumimoji="0" lang="ja-JP" sz="2400" dirty="0" smtClean="0"/>
              <a:t>男性は</a:t>
            </a:r>
            <a:r>
              <a:rPr kumimoji="0" lang="ja-JP" altLang="en-US" sz="2400" dirty="0"/>
              <a:t>、</a:t>
            </a:r>
            <a:r>
              <a:rPr kumimoji="0" lang="ja-JP" altLang="en-US" sz="2400" dirty="0" smtClean="0"/>
              <a:t>統制群</a:t>
            </a:r>
            <a:r>
              <a:rPr kumimoji="0" lang="ja-JP" altLang="en-US" sz="2400" dirty="0"/>
              <a:t>で</a:t>
            </a:r>
            <a:r>
              <a:rPr kumimoji="0" lang="ja-JP" altLang="en-US" sz="2400" dirty="0" smtClean="0"/>
              <a:t>は、レイプ</a:t>
            </a:r>
            <a:r>
              <a:rPr kumimoji="0" lang="ja-JP" altLang="en-US" sz="2400" dirty="0"/>
              <a:t>支持態度による有意差は</a:t>
            </a:r>
            <a:r>
              <a:rPr kumimoji="0" lang="ja-JP" altLang="en-US" sz="2400" dirty="0" smtClean="0"/>
              <a:t>なく、「どちらともいえない」から「ややそう思う」の範囲に入っているが、</a:t>
            </a:r>
            <a:r>
              <a:rPr kumimoji="0" lang="ja-JP" sz="2400" dirty="0" smtClean="0"/>
              <a:t>被害</a:t>
            </a:r>
            <a:r>
              <a:rPr kumimoji="0" lang="ja-JP" sz="2400" dirty="0"/>
              <a:t>女性や加害男性と親しい立場で</a:t>
            </a:r>
            <a:r>
              <a:rPr kumimoji="0" lang="ja-JP" sz="2400" dirty="0" smtClean="0"/>
              <a:t>ある</a:t>
            </a:r>
            <a:r>
              <a:rPr kumimoji="0" lang="ja-JP" altLang="en-US" sz="2400" dirty="0" smtClean="0"/>
              <a:t>とき、</a:t>
            </a:r>
            <a:r>
              <a:rPr kumimoji="0" lang="ja-JP" sz="2400" dirty="0" smtClean="0"/>
              <a:t>レイプ</a:t>
            </a:r>
            <a:r>
              <a:rPr kumimoji="0" lang="ja-JP" sz="2400" dirty="0"/>
              <a:t>支持</a:t>
            </a:r>
            <a:r>
              <a:rPr kumimoji="0" lang="ja-JP" sz="2400" dirty="0" smtClean="0"/>
              <a:t>態度</a:t>
            </a:r>
            <a:r>
              <a:rPr kumimoji="0" lang="ja-JP" altLang="en-US" sz="2400" dirty="0" smtClean="0"/>
              <a:t>の高低</a:t>
            </a:r>
            <a:r>
              <a:rPr kumimoji="0" lang="ja-JP" sz="2400" dirty="0" smtClean="0"/>
              <a:t>が判断に</a:t>
            </a:r>
            <a:r>
              <a:rPr kumimoji="0" lang="ja-JP" altLang="en-US" sz="2400" dirty="0" smtClean="0"/>
              <a:t>及ぼす</a:t>
            </a:r>
            <a:r>
              <a:rPr kumimoji="0" lang="ja-JP" sz="2400" dirty="0" smtClean="0"/>
              <a:t>影響</a:t>
            </a:r>
            <a:r>
              <a:rPr kumimoji="0" lang="ja-JP" altLang="en-US" sz="2400" dirty="0" smtClean="0"/>
              <a:t>が大きいことが示された。一方、</a:t>
            </a:r>
            <a:r>
              <a:rPr kumimoji="0" lang="ja-JP" sz="2400" dirty="0" smtClean="0"/>
              <a:t>女性は</a:t>
            </a:r>
            <a:r>
              <a:rPr kumimoji="0" lang="ja-JP" altLang="en-US" sz="2400" dirty="0" smtClean="0"/>
              <a:t>加害女性との友人の立場ではレイプ支持態度による差が見られるが、</a:t>
            </a:r>
            <a:r>
              <a:rPr kumimoji="0" lang="ja-JP" sz="2400" dirty="0" smtClean="0"/>
              <a:t>被害</a:t>
            </a:r>
            <a:r>
              <a:rPr kumimoji="0" lang="ja-JP" altLang="en-US" sz="2400" dirty="0" smtClean="0"/>
              <a:t>女性</a:t>
            </a:r>
            <a:r>
              <a:rPr kumimoji="0" lang="ja-JP" sz="2400" dirty="0" smtClean="0"/>
              <a:t>と</a:t>
            </a:r>
            <a:r>
              <a:rPr kumimoji="0" lang="ja-JP" sz="2400" dirty="0"/>
              <a:t>親しい友人の立場におかれる</a:t>
            </a:r>
            <a:r>
              <a:rPr kumimoji="0" lang="ja-JP" sz="2400" dirty="0" smtClean="0"/>
              <a:t>と</a:t>
            </a:r>
            <a:r>
              <a:rPr kumimoji="0" lang="ja-JP" altLang="en-US" sz="2400" dirty="0" smtClean="0"/>
              <a:t>レイプと判断する傾向がみられた。</a:t>
            </a:r>
            <a:r>
              <a:rPr kumimoji="0" lang="ja-JP" sz="2400" dirty="0" smtClean="0"/>
              <a:t>この</a:t>
            </a:r>
            <a:r>
              <a:rPr kumimoji="0" lang="ja-JP" sz="2400" dirty="0"/>
              <a:t>ことから</a:t>
            </a:r>
            <a:r>
              <a:rPr kumimoji="0" lang="ja-JP" sz="2400" dirty="0" smtClean="0"/>
              <a:t>、</a:t>
            </a:r>
            <a:r>
              <a:rPr kumimoji="0" lang="ja-JP" altLang="en-US" sz="2400" dirty="0" smtClean="0"/>
              <a:t>男性では、デート</a:t>
            </a:r>
            <a:r>
              <a:rPr kumimoji="0" lang="ja-JP" altLang="ja-JP" sz="2400" dirty="0" smtClean="0"/>
              <a:t>レイプ</a:t>
            </a:r>
            <a:r>
              <a:rPr kumimoji="0" lang="ja-JP" altLang="ja-JP" sz="2400" dirty="0"/>
              <a:t>の被害者や加害者が自分</a:t>
            </a:r>
            <a:r>
              <a:rPr kumimoji="0" lang="ja-JP" altLang="ja-JP" sz="2400" dirty="0" smtClean="0"/>
              <a:t>の</a:t>
            </a:r>
            <a:r>
              <a:rPr kumimoji="0" lang="ja-JP" altLang="en-US" sz="2400" dirty="0" smtClean="0"/>
              <a:t>親しい</a:t>
            </a:r>
            <a:r>
              <a:rPr kumimoji="0" lang="ja-JP" altLang="ja-JP" sz="2400" dirty="0" smtClean="0"/>
              <a:t>友人</a:t>
            </a:r>
            <a:r>
              <a:rPr kumimoji="0" lang="ja-JP" altLang="en-US" sz="2400" dirty="0"/>
              <a:t>である</a:t>
            </a:r>
            <a:r>
              <a:rPr kumimoji="0" lang="ja-JP" altLang="en-US" sz="2400" dirty="0" smtClean="0"/>
              <a:t>とき、判断者のもともともっているレイプに対する態度が判断に影響を及ぼしやすくなるといえる。一方、</a:t>
            </a:r>
            <a:r>
              <a:rPr kumimoji="0" lang="ja-JP" sz="2400" dirty="0" smtClean="0"/>
              <a:t>女性</a:t>
            </a:r>
            <a:r>
              <a:rPr kumimoji="0" lang="ja-JP" sz="2400" dirty="0"/>
              <a:t>にとっては、自分の親しい友人が被害者であることは</a:t>
            </a:r>
            <a:r>
              <a:rPr kumimoji="0" lang="ja-JP" sz="2400" dirty="0" smtClean="0"/>
              <a:t>、</a:t>
            </a:r>
            <a:r>
              <a:rPr lang="ja-JP" altLang="ja-JP" sz="2400" dirty="0" smtClean="0"/>
              <a:t>自分</a:t>
            </a:r>
            <a:r>
              <a:rPr lang="ja-JP" altLang="ja-JP" sz="2400" dirty="0"/>
              <a:t>との感情的な</a:t>
            </a:r>
            <a:r>
              <a:rPr lang="ja-JP" altLang="ja-JP" sz="2400" dirty="0" smtClean="0"/>
              <a:t>結びつき</a:t>
            </a:r>
            <a:r>
              <a:rPr lang="ja-JP" altLang="en-US" sz="2400" dirty="0" smtClean="0"/>
              <a:t>が強いため</a:t>
            </a:r>
            <a:r>
              <a:rPr lang="ja-JP" altLang="ja-JP" sz="2400" dirty="0" smtClean="0"/>
              <a:t>、</a:t>
            </a:r>
            <a:r>
              <a:rPr lang="ja-JP" altLang="en-US" sz="2400" dirty="0" smtClean="0"/>
              <a:t>意に沿わない性行為を行った原因を加害者に帰属</a:t>
            </a:r>
            <a:r>
              <a:rPr kumimoji="0" lang="ja-JP" altLang="en-US" sz="2400" dirty="0" smtClean="0"/>
              <a:t>し、レイプであると判断しやすくなると考えられる。</a:t>
            </a:r>
            <a:endParaRPr kumimoji="0" lang="en-US" altLang="ja-JP" sz="2400" dirty="0" smtClean="0"/>
          </a:p>
          <a:p>
            <a:r>
              <a:rPr kumimoji="0" lang="ja-JP" altLang="en-US" sz="2400" dirty="0"/>
              <a:t>　</a:t>
            </a:r>
            <a:r>
              <a:rPr kumimoji="0" lang="ja-JP" altLang="en-US" sz="2400" dirty="0" smtClean="0"/>
              <a:t>以上の結果から、デートレイプの判断というものが非常に曖昧で、一貫したものではなく、判断するときの立場によっても変化するものであることが示された。また、判断者の性別やレイプ支持態度はデートレイプの判断に影響を及ぼす要因であることが先行研究と同様に改めて確認された。今後の課題として、デートレイプの判断に対する教育的介入の効果等について検討し、判断の変容のプロセスについて明らかにすることが必要であると考えられる。その成果を被害者やコミュニティにとって役立つ援助資源の開発に生かしていくことが必要であろう。</a:t>
            </a:r>
            <a:endParaRPr kumimoji="0" lang="ja-JP" sz="2400" dirty="0"/>
          </a:p>
        </p:txBody>
      </p:sp>
      <p:sp>
        <p:nvSpPr>
          <p:cNvPr id="15373" name="Text Box 18"/>
          <p:cNvSpPr txBox="1">
            <a:spLocks noChangeArrowheads="1"/>
          </p:cNvSpPr>
          <p:nvPr/>
        </p:nvSpPr>
        <p:spPr bwMode="auto">
          <a:xfrm>
            <a:off x="355173" y="31038179"/>
            <a:ext cx="20692619" cy="4191024"/>
          </a:xfrm>
          <a:prstGeom prst="rect">
            <a:avLst/>
          </a:prstGeom>
          <a:noFill/>
          <a:ln w="762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pPr eaLnBrk="0" hangingPunct="0"/>
            <a:r>
              <a:rPr kumimoji="0" lang="ja-JP" altLang="en-US" sz="2800" dirty="0" smtClean="0"/>
              <a:t>　</a:t>
            </a:r>
            <a:r>
              <a:rPr kumimoji="0" lang="ja-JP" altLang="en-US" sz="2400" dirty="0" smtClean="0"/>
              <a:t>分析にあたっては</a:t>
            </a:r>
            <a:r>
              <a:rPr lang="ja-JP" altLang="ja-JP" sz="2400" dirty="0" smtClean="0"/>
              <a:t>レイプ</a:t>
            </a:r>
            <a:r>
              <a:rPr lang="ja-JP" altLang="ja-JP" sz="2400" dirty="0"/>
              <a:t>支持態度尺度の上位</a:t>
            </a:r>
            <a:r>
              <a:rPr lang="en-US" altLang="ja-JP" sz="2400" dirty="0"/>
              <a:t>50%</a:t>
            </a:r>
            <a:r>
              <a:rPr lang="ja-JP" altLang="ja-JP" sz="2400" dirty="0"/>
              <a:t>を</a:t>
            </a:r>
            <a:r>
              <a:rPr lang="en-US" altLang="ja-JP" sz="2400" dirty="0"/>
              <a:t>RSAS High</a:t>
            </a:r>
            <a:r>
              <a:rPr lang="ja-JP" altLang="ja-JP" sz="2400" dirty="0" err="1"/>
              <a:t>、</a:t>
            </a:r>
            <a:r>
              <a:rPr lang="ja-JP" altLang="ja-JP" sz="2400" dirty="0"/>
              <a:t>下位</a:t>
            </a:r>
            <a:r>
              <a:rPr lang="en-US" altLang="ja-JP" sz="2400" dirty="0"/>
              <a:t>50%</a:t>
            </a:r>
            <a:r>
              <a:rPr lang="ja-JP" altLang="ja-JP" sz="2400" dirty="0"/>
              <a:t>を</a:t>
            </a:r>
            <a:r>
              <a:rPr lang="en-US" altLang="ja-JP" sz="2400" dirty="0"/>
              <a:t>RSAS Low</a:t>
            </a:r>
            <a:r>
              <a:rPr lang="ja-JP" altLang="ja-JP" sz="2400" dirty="0"/>
              <a:t>と</a:t>
            </a:r>
            <a:r>
              <a:rPr lang="ja-JP" altLang="ja-JP" sz="2400" dirty="0" smtClean="0"/>
              <a:t>し</a:t>
            </a:r>
            <a:r>
              <a:rPr kumimoji="0" lang="ja-JP" altLang="en-US" sz="2400" dirty="0" smtClean="0"/>
              <a:t>、回</a:t>
            </a:r>
            <a:r>
              <a:rPr kumimoji="0" lang="ja-JP" sz="2400" dirty="0" smtClean="0"/>
              <a:t>答者</a:t>
            </a:r>
            <a:r>
              <a:rPr kumimoji="0" lang="ja-JP" sz="2400" dirty="0"/>
              <a:t>の立場（加害者友人・被害者友人・統制群）と</a:t>
            </a:r>
            <a:r>
              <a:rPr kumimoji="0" lang="en-US" altLang="ja-JP" sz="2400" dirty="0"/>
              <a:t>RSAS High/Low </a:t>
            </a:r>
            <a:r>
              <a:rPr kumimoji="0" lang="ja-JP" sz="2400" dirty="0"/>
              <a:t>の組み合わせで、回答者を加害</a:t>
            </a:r>
            <a:r>
              <a:rPr kumimoji="0" lang="en-US" altLang="ja-JP" sz="2400" dirty="0"/>
              <a:t>H</a:t>
            </a:r>
            <a:r>
              <a:rPr kumimoji="0" lang="ja-JP" sz="2400" dirty="0"/>
              <a:t>群・加害</a:t>
            </a:r>
            <a:r>
              <a:rPr kumimoji="0" lang="en-US" altLang="ja-JP" sz="2400" dirty="0"/>
              <a:t>L</a:t>
            </a:r>
            <a:r>
              <a:rPr kumimoji="0" lang="ja-JP" sz="2400" dirty="0"/>
              <a:t>群・被害</a:t>
            </a:r>
            <a:r>
              <a:rPr kumimoji="0" lang="en-US" altLang="ja-JP" sz="2400" dirty="0"/>
              <a:t>H</a:t>
            </a:r>
            <a:r>
              <a:rPr kumimoji="0" lang="ja-JP" sz="2400" dirty="0"/>
              <a:t>群・被害</a:t>
            </a:r>
            <a:r>
              <a:rPr kumimoji="0" lang="en-US" altLang="ja-JP" sz="2400" dirty="0"/>
              <a:t>L</a:t>
            </a:r>
            <a:r>
              <a:rPr kumimoji="0" lang="ja-JP" sz="2400" dirty="0"/>
              <a:t>群・統制</a:t>
            </a:r>
            <a:r>
              <a:rPr kumimoji="0" lang="en-US" altLang="ja-JP" sz="2400" dirty="0"/>
              <a:t>H</a:t>
            </a:r>
            <a:r>
              <a:rPr kumimoji="0" lang="ja-JP" sz="2400" dirty="0"/>
              <a:t>群・統制</a:t>
            </a:r>
            <a:r>
              <a:rPr kumimoji="0" lang="en-US" altLang="ja-JP" sz="2400" dirty="0"/>
              <a:t>L</a:t>
            </a:r>
            <a:r>
              <a:rPr kumimoji="0" lang="ja-JP" sz="2400" dirty="0"/>
              <a:t>群の</a:t>
            </a:r>
            <a:r>
              <a:rPr kumimoji="0" lang="en-US" altLang="ja-JP" sz="2400" dirty="0"/>
              <a:t>6</a:t>
            </a:r>
            <a:r>
              <a:rPr kumimoji="0" lang="ja-JP" sz="2400" dirty="0"/>
              <a:t>群にわけ、レイプ判断について男女別に分散分析を行った</a:t>
            </a:r>
            <a:r>
              <a:rPr kumimoji="0" lang="ja-JP" sz="2400" dirty="0" smtClean="0"/>
              <a:t>。</a:t>
            </a:r>
            <a:r>
              <a:rPr lang="ja-JP" altLang="ja-JP" sz="2400" dirty="0" smtClean="0"/>
              <a:t>男性</a:t>
            </a:r>
            <a:r>
              <a:rPr lang="ja-JP" altLang="ja-JP" sz="2400" dirty="0"/>
              <a:t>の</a:t>
            </a:r>
            <a:r>
              <a:rPr lang="en-US" altLang="ja-JP" sz="2400" dirty="0"/>
              <a:t>RSAS High</a:t>
            </a:r>
            <a:r>
              <a:rPr lang="ja-JP" altLang="ja-JP" sz="2400" dirty="0"/>
              <a:t>（</a:t>
            </a:r>
            <a:r>
              <a:rPr lang="en-US" altLang="ja-JP" sz="2400" dirty="0"/>
              <a:t>37</a:t>
            </a:r>
            <a:r>
              <a:rPr lang="ja-JP" altLang="ja-JP" sz="2400" dirty="0"/>
              <a:t>名）の平均値は</a:t>
            </a:r>
            <a:r>
              <a:rPr lang="en-US" altLang="ja-JP" sz="2400" dirty="0"/>
              <a:t>68.86</a:t>
            </a:r>
            <a:r>
              <a:rPr lang="ja-JP" altLang="ja-JP" sz="2400" dirty="0"/>
              <a:t>点であり、</a:t>
            </a:r>
            <a:r>
              <a:rPr lang="en-US" altLang="ja-JP" sz="2400" dirty="0"/>
              <a:t>RSAS Low</a:t>
            </a:r>
            <a:r>
              <a:rPr lang="ja-JP" altLang="ja-JP" sz="2400" dirty="0"/>
              <a:t>（</a:t>
            </a:r>
            <a:r>
              <a:rPr lang="en-US" altLang="ja-JP" sz="2400" dirty="0"/>
              <a:t>30</a:t>
            </a:r>
            <a:r>
              <a:rPr lang="ja-JP" altLang="ja-JP" sz="2400" dirty="0"/>
              <a:t>名）の平均値は</a:t>
            </a:r>
            <a:r>
              <a:rPr lang="en-US" altLang="ja-JP" sz="2400" dirty="0"/>
              <a:t>55.10</a:t>
            </a:r>
            <a:r>
              <a:rPr lang="ja-JP" altLang="ja-JP" sz="2400" dirty="0"/>
              <a:t>点であった。女性では</a:t>
            </a:r>
            <a:r>
              <a:rPr lang="en-US" altLang="ja-JP" sz="2400" dirty="0"/>
              <a:t>RSAS High</a:t>
            </a:r>
            <a:r>
              <a:rPr lang="ja-JP" altLang="ja-JP" sz="2400" dirty="0"/>
              <a:t>（</a:t>
            </a:r>
            <a:r>
              <a:rPr lang="en-US" altLang="ja-JP" sz="2400" dirty="0"/>
              <a:t>49</a:t>
            </a:r>
            <a:r>
              <a:rPr lang="ja-JP" altLang="ja-JP" sz="2400" dirty="0"/>
              <a:t>名）の平均値は</a:t>
            </a:r>
            <a:r>
              <a:rPr lang="en-US" altLang="ja-JP" sz="2400" dirty="0"/>
              <a:t>72.27</a:t>
            </a:r>
            <a:r>
              <a:rPr lang="ja-JP" altLang="ja-JP" sz="2400" dirty="0"/>
              <a:t>点、</a:t>
            </a:r>
            <a:r>
              <a:rPr lang="en-US" altLang="ja-JP" sz="2400" dirty="0"/>
              <a:t>RSAS Low</a:t>
            </a:r>
            <a:r>
              <a:rPr lang="ja-JP" altLang="ja-JP" sz="2400" dirty="0"/>
              <a:t>（</a:t>
            </a:r>
            <a:r>
              <a:rPr lang="en-US" altLang="ja-JP" sz="2400" dirty="0"/>
              <a:t>48</a:t>
            </a:r>
            <a:r>
              <a:rPr lang="ja-JP" altLang="ja-JP" sz="2400" dirty="0"/>
              <a:t>名）の平均値は</a:t>
            </a:r>
            <a:r>
              <a:rPr lang="en-US" altLang="ja-JP" sz="2400" dirty="0"/>
              <a:t>58.56</a:t>
            </a:r>
            <a:r>
              <a:rPr lang="ja-JP" altLang="ja-JP" sz="2400" dirty="0"/>
              <a:t>点であった。</a:t>
            </a:r>
            <a:endParaRPr lang="en-US" altLang="ja-JP" sz="2400" dirty="0"/>
          </a:p>
          <a:p>
            <a:pPr eaLnBrk="0" hangingPunct="0"/>
            <a:r>
              <a:rPr kumimoji="0" lang="ja-JP" altLang="en-US" sz="2400" dirty="0"/>
              <a:t>　</a:t>
            </a:r>
            <a:r>
              <a:rPr kumimoji="0" lang="ja-JP" altLang="en-US" sz="2400" dirty="0" smtClean="0"/>
              <a:t>分散分析の結果、</a:t>
            </a:r>
            <a:r>
              <a:rPr kumimoji="0" lang="ja-JP" sz="2400" dirty="0" smtClean="0"/>
              <a:t>男性</a:t>
            </a:r>
            <a:r>
              <a:rPr kumimoji="0" lang="ja-JP" sz="2400" dirty="0"/>
              <a:t>では、群間差が認められ</a:t>
            </a:r>
            <a:r>
              <a:rPr kumimoji="0" lang="en-US" altLang="ja-JP" sz="2400" dirty="0"/>
              <a:t> (</a:t>
            </a:r>
            <a:r>
              <a:rPr kumimoji="0" lang="en-US" altLang="ja-JP" sz="2400" i="1" dirty="0"/>
              <a:t>F</a:t>
            </a:r>
            <a:r>
              <a:rPr kumimoji="0" lang="en-US" altLang="ja-JP" sz="2400" dirty="0"/>
              <a:t> (5, 61) = 5.96, </a:t>
            </a:r>
            <a:r>
              <a:rPr kumimoji="0" lang="en-US" altLang="ja-JP" sz="2400" i="1" dirty="0"/>
              <a:t>p </a:t>
            </a:r>
            <a:r>
              <a:rPr kumimoji="0" lang="en-US" altLang="ja-JP" sz="2400" dirty="0"/>
              <a:t>&lt;.001) </a:t>
            </a:r>
            <a:r>
              <a:rPr kumimoji="0" lang="ja-JP" sz="2400" dirty="0"/>
              <a:t>、加害</a:t>
            </a:r>
            <a:r>
              <a:rPr kumimoji="0" lang="en-US" altLang="ja-JP" sz="2400" dirty="0"/>
              <a:t>L</a:t>
            </a:r>
            <a:r>
              <a:rPr kumimoji="0" lang="ja-JP" sz="2400" dirty="0"/>
              <a:t>群</a:t>
            </a:r>
            <a:r>
              <a:rPr kumimoji="0" lang="en-US" altLang="ja-JP" sz="2400" dirty="0"/>
              <a:t> (</a:t>
            </a:r>
            <a:r>
              <a:rPr kumimoji="0" lang="en-US" altLang="ja-JP" sz="2400" i="1" dirty="0"/>
              <a:t>M</a:t>
            </a:r>
            <a:r>
              <a:rPr kumimoji="0" lang="en-US" altLang="ja-JP" sz="2400" dirty="0"/>
              <a:t> = 3.55, </a:t>
            </a:r>
            <a:r>
              <a:rPr kumimoji="0" lang="en-US" altLang="ja-JP" sz="2400" i="1" dirty="0"/>
              <a:t>SD</a:t>
            </a:r>
            <a:r>
              <a:rPr kumimoji="0" lang="en-US" altLang="ja-JP" sz="2400" dirty="0"/>
              <a:t> = 1.27) </a:t>
            </a:r>
            <a:r>
              <a:rPr kumimoji="0" lang="ja-JP" sz="2400" dirty="0"/>
              <a:t>、被害</a:t>
            </a:r>
            <a:r>
              <a:rPr kumimoji="0" lang="en-US" altLang="ja-JP" sz="2400" dirty="0"/>
              <a:t>L</a:t>
            </a:r>
            <a:r>
              <a:rPr kumimoji="0" lang="ja-JP" sz="2400" dirty="0"/>
              <a:t>群</a:t>
            </a:r>
            <a:r>
              <a:rPr kumimoji="0" lang="en-US" altLang="ja-JP" sz="2400" dirty="0"/>
              <a:t> (</a:t>
            </a:r>
            <a:r>
              <a:rPr kumimoji="0" lang="en-US" altLang="ja-JP" sz="2400" i="1" dirty="0"/>
              <a:t>M</a:t>
            </a:r>
            <a:r>
              <a:rPr kumimoji="0" lang="en-US" altLang="ja-JP" sz="2400" dirty="0"/>
              <a:t> = 3.61, </a:t>
            </a:r>
            <a:r>
              <a:rPr kumimoji="0" lang="en-US" altLang="ja-JP" sz="2400" i="1" dirty="0"/>
              <a:t>SD</a:t>
            </a:r>
            <a:r>
              <a:rPr kumimoji="0" lang="en-US" altLang="ja-JP" sz="2400" dirty="0"/>
              <a:t> = 1.02) </a:t>
            </a:r>
            <a:r>
              <a:rPr kumimoji="0" lang="ja-JP" sz="2400" dirty="0"/>
              <a:t>＜ 加害</a:t>
            </a:r>
            <a:r>
              <a:rPr kumimoji="0" lang="en-US" altLang="ja-JP" sz="2400" dirty="0"/>
              <a:t>H</a:t>
            </a:r>
            <a:r>
              <a:rPr kumimoji="0" lang="ja-JP" sz="2400" dirty="0"/>
              <a:t>群</a:t>
            </a:r>
            <a:r>
              <a:rPr kumimoji="0" lang="en-US" altLang="ja-JP" sz="2400" dirty="0"/>
              <a:t> (</a:t>
            </a:r>
            <a:r>
              <a:rPr kumimoji="0" lang="en-US" altLang="ja-JP" sz="2400" i="1" dirty="0"/>
              <a:t>M</a:t>
            </a:r>
            <a:r>
              <a:rPr kumimoji="0" lang="en-US" altLang="ja-JP" sz="2400" dirty="0"/>
              <a:t> = 4.94, </a:t>
            </a:r>
            <a:r>
              <a:rPr kumimoji="0" lang="en-US" altLang="ja-JP" sz="2400" i="1" dirty="0"/>
              <a:t>SD</a:t>
            </a:r>
            <a:r>
              <a:rPr kumimoji="0" lang="en-US" altLang="ja-JP" sz="2400" dirty="0"/>
              <a:t> = 0.85) </a:t>
            </a:r>
            <a:r>
              <a:rPr kumimoji="0" lang="ja-JP" sz="2400" dirty="0"/>
              <a:t>、被害</a:t>
            </a:r>
            <a:r>
              <a:rPr kumimoji="0" lang="en-US" altLang="ja-JP" sz="2400" dirty="0"/>
              <a:t>H</a:t>
            </a:r>
            <a:r>
              <a:rPr kumimoji="0" lang="ja-JP" sz="2400" dirty="0"/>
              <a:t>群</a:t>
            </a:r>
            <a:r>
              <a:rPr kumimoji="0" lang="en-US" altLang="ja-JP" sz="2400" dirty="0"/>
              <a:t> (</a:t>
            </a:r>
            <a:r>
              <a:rPr kumimoji="0" lang="en-US" altLang="ja-JP" sz="2400" i="1" dirty="0"/>
              <a:t>M</a:t>
            </a:r>
            <a:r>
              <a:rPr kumimoji="0" lang="en-US" altLang="ja-JP" sz="2400" dirty="0"/>
              <a:t> = 5.08, </a:t>
            </a:r>
            <a:r>
              <a:rPr kumimoji="0" lang="en-US" altLang="ja-JP" sz="2400" i="1" dirty="0"/>
              <a:t>SD</a:t>
            </a:r>
            <a:r>
              <a:rPr kumimoji="0" lang="en-US" altLang="ja-JP" sz="2400" dirty="0"/>
              <a:t> = 0.88) </a:t>
            </a:r>
            <a:r>
              <a:rPr kumimoji="0" lang="ja-JP" sz="2400" dirty="0"/>
              <a:t>であった</a:t>
            </a:r>
            <a:r>
              <a:rPr kumimoji="0" lang="en-US" altLang="ja-JP" sz="2400" dirty="0"/>
              <a:t> (</a:t>
            </a:r>
            <a:r>
              <a:rPr kumimoji="0" lang="en-US" altLang="ja-JP" sz="2400" i="1" dirty="0"/>
              <a:t>p</a:t>
            </a:r>
            <a:r>
              <a:rPr kumimoji="0" lang="en-US" altLang="ja-JP" sz="2400" dirty="0"/>
              <a:t> &lt;.001) </a:t>
            </a:r>
            <a:r>
              <a:rPr kumimoji="0" lang="ja-JP" sz="2400" dirty="0"/>
              <a:t>。加害者友人条件、被害者友人条件において、レイプ支持態度が強い人は弱い人よりもレイプであると判断しなかった</a:t>
            </a:r>
            <a:r>
              <a:rPr kumimoji="0" lang="ja-JP" sz="2400" dirty="0" smtClean="0"/>
              <a:t>。</a:t>
            </a:r>
            <a:r>
              <a:rPr kumimoji="0" lang="ja-JP" altLang="en-US" sz="2400" dirty="0" smtClean="0"/>
              <a:t>（</a:t>
            </a:r>
            <a:r>
              <a:rPr kumimoji="0" lang="en-US" altLang="ja-JP" sz="2400" dirty="0" smtClean="0"/>
              <a:t>Figure 1</a:t>
            </a:r>
            <a:r>
              <a:rPr kumimoji="0" lang="ja-JP" altLang="en-US" sz="2400" dirty="0" smtClean="0"/>
              <a:t>）</a:t>
            </a:r>
            <a:endParaRPr kumimoji="0" lang="en-US" altLang="ja-JP" sz="2400" dirty="0" smtClean="0"/>
          </a:p>
          <a:p>
            <a:pPr eaLnBrk="0" hangingPunct="0"/>
            <a:r>
              <a:rPr kumimoji="0" lang="ja-JP" altLang="ja-JP" sz="2400" dirty="0"/>
              <a:t>　</a:t>
            </a:r>
            <a:r>
              <a:rPr kumimoji="0" lang="ja-JP" sz="2400" dirty="0" smtClean="0"/>
              <a:t>女性</a:t>
            </a:r>
            <a:r>
              <a:rPr kumimoji="0" lang="ja-JP" sz="2400" dirty="0"/>
              <a:t>でも群間差が認められ</a:t>
            </a:r>
            <a:r>
              <a:rPr kumimoji="0" lang="en-US" altLang="ja-JP" sz="2400" dirty="0"/>
              <a:t> (</a:t>
            </a:r>
            <a:r>
              <a:rPr kumimoji="0" lang="en-US" altLang="ja-JP" sz="2400" i="1" dirty="0"/>
              <a:t>F</a:t>
            </a:r>
            <a:r>
              <a:rPr kumimoji="0" lang="en-US" altLang="ja-JP" sz="2400" dirty="0"/>
              <a:t> (5, 91) = 6.30, </a:t>
            </a:r>
            <a:r>
              <a:rPr kumimoji="0" lang="en-US" altLang="ja-JP" sz="2400" i="1" dirty="0"/>
              <a:t>p </a:t>
            </a:r>
            <a:r>
              <a:rPr kumimoji="0" lang="en-US" altLang="ja-JP" sz="2400" dirty="0"/>
              <a:t>&lt;.001) </a:t>
            </a:r>
            <a:r>
              <a:rPr kumimoji="0" lang="ja-JP" sz="2400" dirty="0"/>
              <a:t>、加害</a:t>
            </a:r>
            <a:r>
              <a:rPr kumimoji="0" lang="en-US" altLang="ja-JP" sz="2400" dirty="0"/>
              <a:t>L</a:t>
            </a:r>
            <a:r>
              <a:rPr kumimoji="0" lang="ja-JP" sz="2400" dirty="0"/>
              <a:t>群</a:t>
            </a:r>
            <a:r>
              <a:rPr kumimoji="0" lang="en-US" altLang="ja-JP" sz="2400" dirty="0"/>
              <a:t> (</a:t>
            </a:r>
            <a:r>
              <a:rPr kumimoji="0" lang="en-US" altLang="ja-JP" sz="2400" i="1" dirty="0"/>
              <a:t>M</a:t>
            </a:r>
            <a:r>
              <a:rPr kumimoji="0" lang="en-US" altLang="ja-JP" sz="2400" dirty="0"/>
              <a:t> = 3.69, </a:t>
            </a:r>
            <a:r>
              <a:rPr kumimoji="0" lang="en-US" altLang="ja-JP" sz="2400" i="1" dirty="0"/>
              <a:t>SD</a:t>
            </a:r>
            <a:r>
              <a:rPr kumimoji="0" lang="en-US" altLang="ja-JP" sz="2400" dirty="0"/>
              <a:t> = 1.08) </a:t>
            </a:r>
            <a:r>
              <a:rPr kumimoji="0" lang="ja-JP" sz="2400" dirty="0"/>
              <a:t>＜ 加害</a:t>
            </a:r>
            <a:r>
              <a:rPr kumimoji="0" lang="en-US" altLang="ja-JP" sz="2400" dirty="0"/>
              <a:t>H</a:t>
            </a:r>
            <a:r>
              <a:rPr kumimoji="0" lang="ja-JP" sz="2400" dirty="0"/>
              <a:t>群</a:t>
            </a:r>
            <a:r>
              <a:rPr kumimoji="0" lang="en-US" altLang="ja-JP" sz="2400" dirty="0"/>
              <a:t> (</a:t>
            </a:r>
            <a:r>
              <a:rPr kumimoji="0" lang="en-US" altLang="ja-JP" sz="2400" i="1" dirty="0"/>
              <a:t>M</a:t>
            </a:r>
            <a:r>
              <a:rPr kumimoji="0" lang="en-US" altLang="ja-JP" sz="2400" dirty="0"/>
              <a:t> = 4.88, </a:t>
            </a:r>
            <a:r>
              <a:rPr kumimoji="0" lang="en-US" altLang="ja-JP" sz="2400" i="1" dirty="0"/>
              <a:t>SD</a:t>
            </a:r>
            <a:r>
              <a:rPr kumimoji="0" lang="en-US" altLang="ja-JP" sz="2400" dirty="0"/>
              <a:t> = 0.86) </a:t>
            </a:r>
            <a:r>
              <a:rPr kumimoji="0" lang="ja-JP" sz="2400" dirty="0"/>
              <a:t>、被害</a:t>
            </a:r>
            <a:r>
              <a:rPr kumimoji="0" lang="en-US" altLang="ja-JP" sz="2400" dirty="0"/>
              <a:t>H</a:t>
            </a:r>
            <a:r>
              <a:rPr kumimoji="0" lang="ja-JP" sz="2400" dirty="0"/>
              <a:t>群</a:t>
            </a:r>
            <a:r>
              <a:rPr kumimoji="0" lang="en-US" altLang="ja-JP" sz="2400" dirty="0"/>
              <a:t> (</a:t>
            </a:r>
            <a:r>
              <a:rPr kumimoji="0" lang="en-US" altLang="ja-JP" sz="2400" i="1" dirty="0"/>
              <a:t>M</a:t>
            </a:r>
            <a:r>
              <a:rPr kumimoji="0" lang="en-US" altLang="ja-JP" sz="2400" dirty="0"/>
              <a:t> = 5.03, </a:t>
            </a:r>
            <a:r>
              <a:rPr kumimoji="0" lang="en-US" altLang="ja-JP" sz="2400" i="1" dirty="0"/>
              <a:t>SD</a:t>
            </a:r>
            <a:r>
              <a:rPr kumimoji="0" lang="en-US" altLang="ja-JP" sz="2400" dirty="0"/>
              <a:t> = 0.71) </a:t>
            </a:r>
            <a:r>
              <a:rPr kumimoji="0" lang="ja-JP" sz="2400" dirty="0"/>
              <a:t>、統制</a:t>
            </a:r>
            <a:r>
              <a:rPr kumimoji="0" lang="en-US" altLang="ja-JP" sz="2400" dirty="0"/>
              <a:t>H</a:t>
            </a:r>
            <a:r>
              <a:rPr kumimoji="0" lang="ja-JP" sz="2400" dirty="0"/>
              <a:t>群</a:t>
            </a:r>
            <a:r>
              <a:rPr kumimoji="0" lang="en-US" altLang="ja-JP" sz="2400" dirty="0"/>
              <a:t> (</a:t>
            </a:r>
            <a:r>
              <a:rPr kumimoji="0" lang="en-US" altLang="ja-JP" sz="2400" i="1" dirty="0"/>
              <a:t>M</a:t>
            </a:r>
            <a:r>
              <a:rPr kumimoji="0" lang="en-US" altLang="ja-JP" sz="2400" dirty="0"/>
              <a:t> = 4.74, </a:t>
            </a:r>
            <a:r>
              <a:rPr kumimoji="0" lang="en-US" altLang="ja-JP" sz="2400" i="1" dirty="0"/>
              <a:t>SD</a:t>
            </a:r>
            <a:r>
              <a:rPr kumimoji="0" lang="en-US" altLang="ja-JP" sz="2400" dirty="0"/>
              <a:t> = 1.05) </a:t>
            </a:r>
            <a:r>
              <a:rPr kumimoji="0" lang="ja-JP" sz="2400" dirty="0"/>
              <a:t>であった</a:t>
            </a:r>
            <a:r>
              <a:rPr kumimoji="0" lang="en-US" altLang="ja-JP" sz="2400" dirty="0"/>
              <a:t> (</a:t>
            </a:r>
            <a:r>
              <a:rPr kumimoji="0" lang="en-US" altLang="ja-JP" sz="2400" i="1" dirty="0"/>
              <a:t>p</a:t>
            </a:r>
            <a:r>
              <a:rPr kumimoji="0" lang="en-US" altLang="ja-JP" sz="2400" dirty="0"/>
              <a:t> &lt;.001) </a:t>
            </a:r>
            <a:r>
              <a:rPr kumimoji="0" lang="ja-JP" sz="2400" dirty="0"/>
              <a:t>。加害者友人条件ではレイプ支持態度による差が見られたが、被害者友人条件ではレイプ支持態度による</a:t>
            </a:r>
            <a:r>
              <a:rPr kumimoji="0" lang="ja-JP" sz="2400" dirty="0" smtClean="0"/>
              <a:t>差</a:t>
            </a:r>
            <a:r>
              <a:rPr kumimoji="0" lang="ja-JP" altLang="en-US" sz="2400" dirty="0" smtClean="0"/>
              <a:t>が</a:t>
            </a:r>
            <a:r>
              <a:rPr kumimoji="0" lang="ja-JP" sz="2400" dirty="0" smtClean="0"/>
              <a:t>見られなかった。</a:t>
            </a:r>
            <a:r>
              <a:rPr kumimoji="0" lang="ja-JP" altLang="en-US" sz="2400" dirty="0" smtClean="0"/>
              <a:t>（</a:t>
            </a:r>
            <a:r>
              <a:rPr kumimoji="0" lang="en-US" altLang="ja-JP" sz="2400" dirty="0" smtClean="0"/>
              <a:t>Figure 2</a:t>
            </a:r>
            <a:r>
              <a:rPr kumimoji="0" lang="ja-JP" altLang="en-US" sz="2400" dirty="0" smtClean="0"/>
              <a:t>）</a:t>
            </a:r>
            <a:endParaRPr kumimoji="0" lang="ja-JP" sz="2400" dirty="0"/>
          </a:p>
        </p:txBody>
      </p:sp>
      <p:sp>
        <p:nvSpPr>
          <p:cNvPr id="15374" name="Text Box 8"/>
          <p:cNvSpPr txBox="1">
            <a:spLocks noChangeArrowheads="1"/>
          </p:cNvSpPr>
          <p:nvPr/>
        </p:nvSpPr>
        <p:spPr bwMode="auto">
          <a:xfrm>
            <a:off x="272308" y="29933748"/>
            <a:ext cx="20775485" cy="99014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kumimoji="0" lang="es-ES_tradnl" altLang="ja-JP" sz="3600" b="1" dirty="0">
                <a:solidFill>
                  <a:schemeClr val="bg1"/>
                </a:solidFill>
                <a:latin typeface="Univers" charset="0"/>
              </a:rPr>
              <a:t> </a:t>
            </a:r>
            <a:r>
              <a:rPr kumimoji="0" lang="en-US" altLang="ja-JP" sz="3600" b="1" dirty="0">
                <a:solidFill>
                  <a:schemeClr val="bg1"/>
                </a:solidFill>
                <a:latin typeface="Univers" charset="0"/>
              </a:rPr>
              <a:t>3</a:t>
            </a:r>
            <a:r>
              <a:rPr kumimoji="0" lang="ja-JP" altLang="en-US" sz="3600" b="1" dirty="0" smtClean="0">
                <a:solidFill>
                  <a:schemeClr val="bg1"/>
                </a:solidFill>
                <a:latin typeface="Univers" charset="0"/>
              </a:rPr>
              <a:t>　結果</a:t>
            </a:r>
            <a:endParaRPr kumimoji="0" lang="es-ES" altLang="ja-JP" sz="3600" b="1" dirty="0">
              <a:solidFill>
                <a:schemeClr val="bg1"/>
              </a:solidFill>
              <a:latin typeface="Univers" charset="0"/>
            </a:endParaRPr>
          </a:p>
        </p:txBody>
      </p:sp>
      <p:pic>
        <p:nvPicPr>
          <p:cNvPr id="15375" name="図 1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05333" y="35430668"/>
            <a:ext cx="7344815" cy="55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6" name="図 1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955859" y="35430667"/>
            <a:ext cx="7344816" cy="55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14664497" y="25396648"/>
            <a:ext cx="6480806" cy="4339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04537" y="20308987"/>
            <a:ext cx="6462243" cy="4846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 Box 7"/>
          <p:cNvSpPr txBox="1">
            <a:spLocks noChangeArrowheads="1"/>
          </p:cNvSpPr>
          <p:nvPr/>
        </p:nvSpPr>
        <p:spPr bwMode="auto">
          <a:xfrm>
            <a:off x="370954" y="290763"/>
            <a:ext cx="20676839" cy="2190476"/>
          </a:xfrm>
          <a:prstGeom prst="rect">
            <a:avLst/>
          </a:prstGeom>
          <a:solidFill>
            <a:srgbClr val="00B050"/>
          </a:solidFill>
          <a:ln w="9525">
            <a:solidFill>
              <a:srgbClr val="00B050"/>
            </a:solidFill>
            <a:miter lim="800000"/>
            <a:headEnd/>
            <a:tailEnd/>
          </a:ln>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pPr algn="ctr"/>
            <a:r>
              <a:rPr lang="ja-JP" altLang="ja-JP" sz="6600" dirty="0">
                <a:solidFill>
                  <a:schemeClr val="bg1"/>
                </a:solidFill>
              </a:rPr>
              <a:t>デートレイプの判断に影響を及ぼす要因</a:t>
            </a:r>
          </a:p>
          <a:p>
            <a:pPr algn="ctr"/>
            <a:r>
              <a:rPr lang="ja-JP" altLang="ja-JP" sz="4800" dirty="0">
                <a:solidFill>
                  <a:schemeClr val="bg1"/>
                </a:solidFill>
              </a:rPr>
              <a:t>－レイプ支持態度と回答者の立場による検討</a:t>
            </a:r>
            <a:r>
              <a:rPr lang="ja-JP" altLang="ja-JP" sz="4800" dirty="0" smtClean="0">
                <a:solidFill>
                  <a:schemeClr val="bg1"/>
                </a:solidFill>
              </a:rPr>
              <a:t>－</a:t>
            </a:r>
            <a:endParaRPr lang="ja-JP" altLang="ja-JP" sz="4800" dirty="0">
              <a:solidFill>
                <a:schemeClr val="bg1"/>
              </a:solidFill>
            </a:endParaRPr>
          </a:p>
        </p:txBody>
      </p:sp>
      <p:sp>
        <p:nvSpPr>
          <p:cNvPr id="2" name="テキスト ボックス 1"/>
          <p:cNvSpPr txBox="1"/>
          <p:nvPr/>
        </p:nvSpPr>
        <p:spPr>
          <a:xfrm>
            <a:off x="654894" y="2883051"/>
            <a:ext cx="20392899" cy="1631216"/>
          </a:xfrm>
          <a:prstGeom prst="rect">
            <a:avLst/>
          </a:prstGeom>
          <a:noFill/>
        </p:spPr>
        <p:txBody>
          <a:bodyPr wrap="square" rtlCol="0">
            <a:spAutoFit/>
          </a:bodyPr>
          <a:lstStyle/>
          <a:p>
            <a:r>
              <a:rPr lang="ja-JP" altLang="ja-JP" sz="4000" dirty="0"/>
              <a:t>北風</a:t>
            </a:r>
            <a:r>
              <a:rPr lang="ja-JP" altLang="ja-JP" sz="4000" dirty="0" smtClean="0"/>
              <a:t>菜穂子</a:t>
            </a:r>
            <a:r>
              <a:rPr lang="en-US" altLang="ja-JP" sz="4000" baseline="30000" dirty="0" smtClean="0"/>
              <a:t>1) </a:t>
            </a:r>
            <a:r>
              <a:rPr lang="ja-JP" altLang="en-US" sz="4000" baseline="30000" dirty="0" smtClean="0"/>
              <a:t>　　</a:t>
            </a:r>
            <a:r>
              <a:rPr lang="ja-JP" altLang="ja-JP" sz="4000" dirty="0"/>
              <a:t>いとう</a:t>
            </a:r>
            <a:r>
              <a:rPr lang="ja-JP" altLang="ja-JP" sz="4000" dirty="0" smtClean="0"/>
              <a:t>たけひこ</a:t>
            </a:r>
            <a:r>
              <a:rPr lang="en-US" altLang="ja-JP" sz="4000" baseline="30000" dirty="0" smtClean="0"/>
              <a:t>2) </a:t>
            </a:r>
            <a:r>
              <a:rPr lang="ja-JP" altLang="en-US" sz="4000" baseline="30000" dirty="0" smtClean="0"/>
              <a:t>　　</a:t>
            </a:r>
            <a:r>
              <a:rPr lang="ja-JP" altLang="ja-JP" sz="4000" dirty="0"/>
              <a:t>井上孝代</a:t>
            </a:r>
            <a:r>
              <a:rPr lang="en-US" altLang="ja-JP" sz="4000" baseline="30000" dirty="0" smtClean="0"/>
              <a:t>3)</a:t>
            </a:r>
          </a:p>
          <a:p>
            <a:r>
              <a:rPr lang="ja-JP" altLang="en-US" sz="3600" baseline="30000" dirty="0" smtClean="0"/>
              <a:t>　</a:t>
            </a:r>
            <a:endParaRPr lang="en-US" altLang="ja-JP" sz="3600" baseline="30000" dirty="0" smtClean="0"/>
          </a:p>
          <a:p>
            <a:r>
              <a:rPr lang="en-US" altLang="ja-JP" sz="3600" baseline="30000" dirty="0" smtClean="0"/>
              <a:t>1)</a:t>
            </a:r>
            <a:r>
              <a:rPr lang="ja-JP" altLang="en-US" sz="3600" baseline="30000" dirty="0" smtClean="0"/>
              <a:t>　</a:t>
            </a:r>
            <a:r>
              <a:rPr lang="ja-JP" altLang="en-US" sz="3600" dirty="0" smtClean="0"/>
              <a:t>独立行政法人　</a:t>
            </a:r>
            <a:r>
              <a:rPr lang="ja-JP" altLang="ja-JP" sz="3600" dirty="0" smtClean="0"/>
              <a:t>国際</a:t>
            </a:r>
            <a:r>
              <a:rPr lang="ja-JP" altLang="ja-JP" sz="3600" dirty="0"/>
              <a:t>医療研究</a:t>
            </a:r>
            <a:r>
              <a:rPr lang="ja-JP" altLang="ja-JP" sz="3600" dirty="0" smtClean="0"/>
              <a:t>センター</a:t>
            </a:r>
            <a:r>
              <a:rPr lang="ja-JP" altLang="en-US" sz="3600" dirty="0" smtClean="0"/>
              <a:t>病院　精神科</a:t>
            </a:r>
            <a:r>
              <a:rPr lang="ja-JP" altLang="en-US" sz="3600" dirty="0"/>
              <a:t>　</a:t>
            </a:r>
            <a:r>
              <a:rPr lang="ja-JP" altLang="en-US" sz="3600" dirty="0" smtClean="0"/>
              <a:t>　</a:t>
            </a:r>
            <a:r>
              <a:rPr lang="en-US" altLang="ja-JP" sz="3600" baseline="30000" dirty="0"/>
              <a:t> 2</a:t>
            </a:r>
            <a:r>
              <a:rPr lang="en-US" altLang="ja-JP" sz="3600" baseline="30000" dirty="0" smtClean="0"/>
              <a:t>)</a:t>
            </a:r>
            <a:r>
              <a:rPr lang="ja-JP" altLang="en-US" sz="3600" baseline="30000" dirty="0" smtClean="0"/>
              <a:t>　</a:t>
            </a:r>
            <a:r>
              <a:rPr lang="ja-JP" altLang="ja-JP" sz="3600" dirty="0" smtClean="0"/>
              <a:t>和光大学</a:t>
            </a:r>
            <a:r>
              <a:rPr lang="ja-JP" altLang="en-US" sz="3600" dirty="0"/>
              <a:t>　</a:t>
            </a:r>
            <a:r>
              <a:rPr lang="ja-JP" altLang="en-US" sz="3600" dirty="0" smtClean="0"/>
              <a:t>　</a:t>
            </a:r>
            <a:r>
              <a:rPr lang="en-US" altLang="ja-JP" sz="3600" baseline="30000" dirty="0" smtClean="0"/>
              <a:t> </a:t>
            </a:r>
            <a:r>
              <a:rPr lang="en-US" altLang="ja-JP" sz="3600" baseline="30000" dirty="0"/>
              <a:t>3)</a:t>
            </a:r>
            <a:r>
              <a:rPr lang="ja-JP" altLang="ja-JP" sz="3600" dirty="0" smtClean="0"/>
              <a:t>明治</a:t>
            </a:r>
            <a:r>
              <a:rPr lang="ja-JP" altLang="ja-JP" sz="3600" dirty="0"/>
              <a:t>学院</a:t>
            </a:r>
            <a:r>
              <a:rPr lang="ja-JP" altLang="ja-JP" sz="3600" dirty="0" smtClean="0"/>
              <a:t>大学</a:t>
            </a:r>
            <a:endParaRPr kumimoji="1" lang="ja-JP" altLang="en-US" sz="4000" dirty="0"/>
          </a:p>
        </p:txBody>
      </p:sp>
      <p:grpSp>
        <p:nvGrpSpPr>
          <p:cNvPr id="23" name="20 Grupo"/>
          <p:cNvGrpSpPr>
            <a:grpSpLocks/>
          </p:cNvGrpSpPr>
          <p:nvPr/>
        </p:nvGrpSpPr>
        <p:grpSpPr bwMode="auto">
          <a:xfrm>
            <a:off x="351270" y="46828870"/>
            <a:ext cx="6049590" cy="792088"/>
            <a:chOff x="0" y="33196213"/>
            <a:chExt cx="20810538" cy="1033346"/>
          </a:xfrm>
          <a:solidFill>
            <a:srgbClr val="00B050"/>
          </a:solidFill>
        </p:grpSpPr>
        <p:sp>
          <p:nvSpPr>
            <p:cNvPr id="24" name="Text Box 85"/>
            <p:cNvSpPr txBox="1">
              <a:spLocks noChangeArrowheads="1"/>
            </p:cNvSpPr>
            <p:nvPr/>
          </p:nvSpPr>
          <p:spPr bwMode="auto">
            <a:xfrm>
              <a:off x="0" y="33196213"/>
              <a:ext cx="20810538" cy="1033346"/>
            </a:xfrm>
            <a:prstGeom prst="rect">
              <a:avLst/>
            </a:prstGeom>
            <a:grpFill/>
            <a:ln w="9525">
              <a:noFill/>
              <a:miter lim="800000"/>
              <a:headEnd/>
              <a:tailEnd/>
            </a:ln>
          </p:spPr>
          <p:txBody>
            <a:bodyPr lIns="432018" tIns="216011" rIns="432018" bIns="216011">
              <a:spAutoFit/>
            </a:bodyPr>
            <a:lstStyle/>
            <a:p>
              <a:pPr algn="ctr" defTabSz="4318699">
                <a:defRPr/>
              </a:pPr>
              <a:endParaRPr lang="es-ES" sz="5000" b="1">
                <a:latin typeface="Times New Roman" pitchFamily="18" charset="0"/>
                <a:ea typeface="+mn-ea"/>
                <a:cs typeface="+mn-cs"/>
              </a:endParaRPr>
            </a:p>
          </p:txBody>
        </p:sp>
        <p:sp>
          <p:nvSpPr>
            <p:cNvPr id="25" name="Text Box 86"/>
            <p:cNvSpPr txBox="1">
              <a:spLocks noChangeArrowheads="1"/>
            </p:cNvSpPr>
            <p:nvPr/>
          </p:nvSpPr>
          <p:spPr bwMode="auto">
            <a:xfrm>
              <a:off x="5113337" y="33340672"/>
              <a:ext cx="10512428" cy="836568"/>
            </a:xfrm>
            <a:prstGeom prst="rect">
              <a:avLst/>
            </a:prstGeom>
            <a:grpFill/>
            <a:ln w="9525">
              <a:noFill/>
              <a:miter lim="800000"/>
              <a:headEnd/>
              <a:tailEnd/>
            </a:ln>
          </p:spPr>
          <p:txBody>
            <a:bodyPr lIns="86411" tIns="43205" rIns="86411" bIns="43205">
              <a:spAutoFit/>
            </a:bodyPr>
            <a:lstStyle/>
            <a:p>
              <a:pPr>
                <a:defRPr/>
              </a:pPr>
              <a:r>
                <a:rPr lang="ja-JP" altLang="en-US" sz="3600" b="1" dirty="0" smtClean="0">
                  <a:solidFill>
                    <a:schemeClr val="bg1"/>
                  </a:solidFill>
                  <a:latin typeface="Univers" pitchFamily="34" charset="0"/>
                  <a:ea typeface="+mn-ea"/>
                  <a:cs typeface="+mn-cs"/>
                </a:rPr>
                <a:t>主要</a:t>
              </a:r>
              <a:r>
                <a:rPr lang="ja-JP" altLang="en-US" sz="3600" b="1" dirty="0">
                  <a:solidFill>
                    <a:schemeClr val="bg1"/>
                  </a:solidFill>
                  <a:latin typeface="Univers" pitchFamily="34" charset="0"/>
                  <a:ea typeface="+mn-ea"/>
                  <a:cs typeface="+mn-cs"/>
                </a:rPr>
                <a:t>引用文献</a:t>
              </a:r>
              <a:r>
                <a:rPr lang="es-ES_tradnl" sz="3600" b="1" dirty="0" smtClean="0">
                  <a:solidFill>
                    <a:schemeClr val="bg1"/>
                  </a:solidFill>
                  <a:latin typeface="Univers" pitchFamily="34" charset="0"/>
                  <a:ea typeface="+mn-ea"/>
                  <a:cs typeface="+mn-cs"/>
                </a:rPr>
                <a:t> </a:t>
              </a:r>
              <a:endParaRPr lang="es-ES" sz="3600" dirty="0">
                <a:solidFill>
                  <a:schemeClr val="bg1"/>
                </a:solidFill>
                <a:latin typeface="Univers" pitchFamily="34" charset="0"/>
                <a:ea typeface="+mn-ea"/>
                <a:cs typeface="+mn-cs"/>
              </a:endParaRPr>
            </a:p>
          </p:txBody>
        </p:sp>
      </p:grpSp>
      <p:sp>
        <p:nvSpPr>
          <p:cNvPr id="26" name="Text Box 14"/>
          <p:cNvSpPr txBox="1">
            <a:spLocks noChangeArrowheads="1"/>
          </p:cNvSpPr>
          <p:nvPr/>
        </p:nvSpPr>
        <p:spPr bwMode="auto">
          <a:xfrm>
            <a:off x="373121" y="47816043"/>
            <a:ext cx="20391263" cy="1544146"/>
          </a:xfrm>
          <a:prstGeom prst="rect">
            <a:avLst/>
          </a:prstGeom>
          <a:noFill/>
          <a:ln w="762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pPr marL="457200" indent="-457200">
              <a:buFont typeface="Arial" panose="020B0604020202020204" pitchFamily="34" charset="0"/>
              <a:buChar char="•"/>
            </a:pPr>
            <a:r>
              <a:rPr kumimoji="0" lang="ja-JP" altLang="en-US" sz="2400" u="sng" dirty="0"/>
              <a:t>北風菜穂子</a:t>
            </a:r>
            <a:r>
              <a:rPr kumimoji="0" lang="ja-JP" altLang="en-US" sz="2400" dirty="0"/>
              <a:t> </a:t>
            </a:r>
            <a:r>
              <a:rPr kumimoji="0" lang="en-US" altLang="ja-JP" sz="2400" dirty="0"/>
              <a:t>(2011) </a:t>
            </a:r>
            <a:r>
              <a:rPr kumimoji="0" lang="ja-JP" altLang="en-US" sz="2400" dirty="0" smtClean="0"/>
              <a:t>　レイプ</a:t>
            </a:r>
            <a:r>
              <a:rPr kumimoji="0" lang="ja-JP" altLang="en-US" sz="2400" dirty="0"/>
              <a:t>支持態度がデートレイプの判断に及ぼす影響</a:t>
            </a:r>
            <a:r>
              <a:rPr kumimoji="0" lang="en-US" altLang="ja-JP" sz="2400" dirty="0"/>
              <a:t>: </a:t>
            </a:r>
            <a:r>
              <a:rPr kumimoji="0" lang="ja-JP" altLang="en-US" sz="2400" dirty="0"/>
              <a:t>強要戦術、被害者の心情との関連　明治学院大学大学院心理学研究科心理学専攻紀要</a:t>
            </a:r>
            <a:r>
              <a:rPr kumimoji="0" lang="en-US" altLang="ja-JP" sz="2400" dirty="0"/>
              <a:t>16, 13-29</a:t>
            </a:r>
            <a:r>
              <a:rPr kumimoji="0" lang="en-US" altLang="ja-JP" sz="2400" dirty="0" smtClean="0"/>
              <a:t>.</a:t>
            </a:r>
          </a:p>
          <a:p>
            <a:pPr marL="457200" indent="-457200">
              <a:buFont typeface="Arial" panose="020B0604020202020204" pitchFamily="34" charset="0"/>
              <a:buChar char="•"/>
            </a:pPr>
            <a:r>
              <a:rPr kumimoji="0" lang="ja-JP" altLang="en-US" sz="2400" dirty="0"/>
              <a:t>北風</a:t>
            </a:r>
            <a:r>
              <a:rPr kumimoji="0" lang="ja-JP" altLang="en-US" sz="2400" dirty="0" smtClean="0"/>
              <a:t>菜穂子・いとうたけひこ・井上孝代 </a:t>
            </a:r>
            <a:r>
              <a:rPr kumimoji="0" lang="en-US" altLang="ja-JP" sz="2400" dirty="0" smtClean="0"/>
              <a:t>(2011)</a:t>
            </a:r>
            <a:r>
              <a:rPr kumimoji="0" lang="ja-JP" altLang="en-US" sz="2400" dirty="0" smtClean="0"/>
              <a:t>　</a:t>
            </a:r>
            <a:r>
              <a:rPr lang="ja-JP" altLang="ja-JP" sz="2400" dirty="0" smtClean="0"/>
              <a:t>順序</a:t>
            </a:r>
            <a:r>
              <a:rPr lang="ja-JP" altLang="ja-JP" sz="2400" dirty="0"/>
              <a:t>構造分析によるデートレイプ判断の性差の</a:t>
            </a:r>
            <a:r>
              <a:rPr lang="ja-JP" altLang="ja-JP" sz="2400" dirty="0" smtClean="0"/>
              <a:t>検討</a:t>
            </a:r>
            <a:r>
              <a:rPr lang="ja-JP" altLang="en-US" sz="2400" dirty="0" smtClean="0"/>
              <a:t>　</a:t>
            </a:r>
            <a:r>
              <a:rPr lang="ja-JP" altLang="ja-JP" sz="2400" dirty="0"/>
              <a:t>応用心理学</a:t>
            </a:r>
            <a:r>
              <a:rPr lang="ja-JP" altLang="ja-JP" sz="2400" dirty="0" smtClean="0"/>
              <a:t>研究</a:t>
            </a:r>
            <a:r>
              <a:rPr lang="en-US" altLang="ja-JP" sz="2400" dirty="0" smtClean="0"/>
              <a:t>37(1) , 40-41.</a:t>
            </a:r>
            <a:endParaRPr kumimoji="0" lang="ja-JP" sz="2400" dirty="0"/>
          </a:p>
        </p:txBody>
      </p:sp>
      <p:sp>
        <p:nvSpPr>
          <p:cNvPr id="27" name="Text Box 8"/>
          <p:cNvSpPr txBox="1">
            <a:spLocks noChangeArrowheads="1"/>
          </p:cNvSpPr>
          <p:nvPr/>
        </p:nvSpPr>
        <p:spPr bwMode="auto">
          <a:xfrm>
            <a:off x="326268" y="41173305"/>
            <a:ext cx="20721524" cy="99014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1928" tIns="215966" rIns="431928" bIns="215966">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kumimoji="0" lang="es-ES_tradnl" altLang="ja-JP" sz="3600" b="1" dirty="0">
                <a:solidFill>
                  <a:schemeClr val="bg1"/>
                </a:solidFill>
                <a:latin typeface="Univers" charset="0"/>
              </a:rPr>
              <a:t> </a:t>
            </a:r>
            <a:r>
              <a:rPr kumimoji="0" lang="en-US" altLang="ja-JP" sz="3600" b="1" dirty="0" smtClean="0">
                <a:solidFill>
                  <a:schemeClr val="bg1"/>
                </a:solidFill>
                <a:latin typeface="Univers" charset="0"/>
              </a:rPr>
              <a:t>4</a:t>
            </a:r>
            <a:r>
              <a:rPr kumimoji="0" lang="ja-JP" altLang="en-US" sz="3600" b="1" dirty="0" smtClean="0">
                <a:solidFill>
                  <a:schemeClr val="bg1"/>
                </a:solidFill>
                <a:latin typeface="Univers" charset="0"/>
              </a:rPr>
              <a:t>　考察</a:t>
            </a:r>
            <a:endParaRPr kumimoji="0" lang="es-ES" altLang="ja-JP" sz="3600" b="1" dirty="0">
              <a:solidFill>
                <a:schemeClr val="bg1"/>
              </a:solidFill>
              <a:latin typeface="Univers"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ntilla_ixseom">
  <a:themeElements>
    <a:clrScheme name="plantilla_ixse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_ixseo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08063"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08063"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plantilla_ixse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_ixse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_ixse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_ixse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_ixse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_ixse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_ixse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_ixse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_ixse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_ixse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_ixse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_ixse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1288</TotalTime>
  <Words>48</Words>
  <Application>Microsoft Office PowerPoint</Application>
  <PresentationFormat>ユーザー設定</PresentationFormat>
  <Paragraphs>33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plantilla_ixseom</vt:lpstr>
      <vt:lpstr>PowerPoint プレゼンテーション</vt:lpstr>
    </vt:vector>
  </TitlesOfParts>
  <Company>0-401-0008222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Joker</dc:creator>
  <cp:lastModifiedBy>TAKEHIKO ITO</cp:lastModifiedBy>
  <cp:revision>87</cp:revision>
  <dcterms:created xsi:type="dcterms:W3CDTF">2003-05-28T08:29:53Z</dcterms:created>
  <dcterms:modified xsi:type="dcterms:W3CDTF">2015-07-01T03:28:27Z</dcterms:modified>
</cp:coreProperties>
</file>